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12" r:id="rId2"/>
    <p:sldId id="288" r:id="rId3"/>
    <p:sldId id="289" r:id="rId4"/>
    <p:sldId id="306" r:id="rId5"/>
    <p:sldId id="290" r:id="rId6"/>
    <p:sldId id="307" r:id="rId7"/>
    <p:sldId id="308" r:id="rId8"/>
    <p:sldId id="295" r:id="rId9"/>
    <p:sldId id="303" r:id="rId10"/>
    <p:sldId id="298" r:id="rId11"/>
    <p:sldId id="263" r:id="rId12"/>
    <p:sldId id="264" r:id="rId13"/>
    <p:sldId id="265" r:id="rId14"/>
    <p:sldId id="267" r:id="rId15"/>
    <p:sldId id="304" r:id="rId16"/>
    <p:sldId id="305" r:id="rId17"/>
    <p:sldId id="299" r:id="rId18"/>
    <p:sldId id="270" r:id="rId19"/>
    <p:sldId id="271" r:id="rId20"/>
    <p:sldId id="309" r:id="rId21"/>
    <p:sldId id="310" r:id="rId22"/>
    <p:sldId id="311" r:id="rId23"/>
    <p:sldId id="296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302" r:id="rId36"/>
    <p:sldId id="285" r:id="rId37"/>
    <p:sldId id="286" r:id="rId38"/>
    <p:sldId id="28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015F3-2000-467E-9225-92519892C08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7BDE7-950B-427D-A5D8-D33C3643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D2C41-D86D-492C-BBDE-8434BDAD0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2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9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7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4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7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6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0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035A-7BC3-47C1-9FA4-207D1E0E075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9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035A-7BC3-47C1-9FA4-207D1E0E075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62E3F-8760-4E40-A3A6-D795D9AF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2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4.GIF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4.GIF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4.GIF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4.GIF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4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4.GIF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4.GIF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4.GIF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4.GIF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4.GIF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5.png"/><Relationship Id="rId7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72B623E4-209D-4BF5-8388-753A6A10D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>
            <a:extLst>
              <a:ext uri="{FF2B5EF4-FFF2-40B4-BE49-F238E27FC236}">
                <a16:creationId xmlns:a16="http://schemas.microsoft.com/office/drawing/2014/main" id="{E2A4EFC3-2559-4545-B25F-259672671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5956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ờng: THCS Bình Khánh</a:t>
            </a:r>
          </a:p>
          <a:p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Tổ: Ngữ văn</a:t>
            </a:r>
          </a:p>
        </p:txBody>
      </p:sp>
    </p:spTree>
    <p:extLst>
      <p:ext uri="{BB962C8B-B14F-4D97-AF65-F5344CB8AC3E}">
        <p14:creationId xmlns:p14="http://schemas.microsoft.com/office/powerpoint/2010/main" val="296179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" y="1771314"/>
            <a:ext cx="12023034" cy="39271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92821" y="1063428"/>
            <a:ext cx="1737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2. 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20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0163" y="129830"/>
          <a:ext cx="11923017" cy="6728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9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9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7" marR="38087" marT="38087" marB="3808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7" marR="38087" marT="38087" marB="3808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r>
                        <a:rPr lang="en-US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7" marR="38087" marT="38087" marB="3808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7" marR="38087" marT="38087" marB="380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91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thú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bổ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ích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7" marR="38087" marT="38087" marB="3808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087" marR="38087" marT="38087" marB="3808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087" marR="38087" marT="38087" marB="38087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7" marR="38087" marT="38087" marB="380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06864" y="806247"/>
            <a:ext cx="1942248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1373" y="805035"/>
            <a:ext cx="764350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4417" y="1690188"/>
            <a:ext cx="8012874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Bơ-rê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6864" y="2551602"/>
            <a:ext cx="1942248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sầu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1374" y="3018810"/>
            <a:ext cx="764350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49110" y="3934673"/>
            <a:ext cx="7369261" cy="1014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Mon-tin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-ski-ơ.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32749" y="4816415"/>
            <a:ext cx="766212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Ohu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5255" y="5895390"/>
            <a:ext cx="808203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Tx/>
              <a:buChar char="-"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Pát-xơ-tơ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Anh-xờ-tanh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07000"/>
              </a:lnSpc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Kiu-ri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06863" y="4816415"/>
            <a:ext cx="1802767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094466" y="1006437"/>
            <a:ext cx="987402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48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762846"/>
              </p:ext>
            </p:extLst>
          </p:nvPr>
        </p:nvGraphicFramePr>
        <p:xfrm>
          <a:off x="199870" y="104933"/>
          <a:ext cx="11582398" cy="6444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0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8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8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82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6" marR="42386" marT="42386" marB="42386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Ý </a:t>
                      </a:r>
                      <a:r>
                        <a:rPr lang="en-US" sz="260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lang="en-US" sz="260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Tầm</a:t>
                      </a:r>
                      <a:r>
                        <a:rPr lang="en-US" sz="2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endParaRPr lang="en-US" sz="26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Ý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Ý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3: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6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6" marR="42386" marT="42386" marB="42386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khiến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chuyên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sâu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So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xưa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nay.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khiến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lạc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khiến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”,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quyển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6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lĩnh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gần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gũi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cận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chuyên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kĩ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lướt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tràn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hoạch</a:t>
                      </a:r>
                      <a:r>
                        <a:rPr lang="en-US" sz="26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6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6" marR="42386" marT="42386" marB="4238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Khẳng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lũy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nâng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lầm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tới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6" marR="42386" marT="42386" marB="423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63186" y="112427"/>
            <a:ext cx="6695607" cy="137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51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175235"/>
              </p:ext>
            </p:extLst>
          </p:nvPr>
        </p:nvGraphicFramePr>
        <p:xfrm>
          <a:off x="194872" y="209861"/>
          <a:ext cx="11842229" cy="6648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2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481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Đừng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bỏ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cố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gắng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52" marR="46752" marT="46752" marB="46752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Ý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sợ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thắng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nỗ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đuổi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tưởng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Ý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52" marR="46752" marT="46752" marB="46752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kiên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nỗ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cố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gắng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đuổi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tưởng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thăng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trầm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suôn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sẻ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êm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đềm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.;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thầy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chúng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Đừng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bỏ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nỗ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mơ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bởi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kiên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bền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bỉ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lũy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trưởng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Thô-mát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Ê-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dây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tóc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Ních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Vu-chi-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xích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bất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chấp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rào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6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đây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hạnh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phúc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hứng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52" marR="46752" marT="46752" marB="46752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hứng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thử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thách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thậm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đừng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bỏ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cố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gắng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52" marR="46752" marT="46752" marB="4675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832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1829336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3. </a:t>
            </a: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49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478934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Block Arc 5"/>
          <p:cNvSpPr/>
          <p:nvPr/>
        </p:nvSpPr>
        <p:spPr>
          <a:xfrm>
            <a:off x="-6137079" y="0"/>
            <a:ext cx="7660832" cy="7704762"/>
          </a:xfrm>
          <a:prstGeom prst="blockArc">
            <a:avLst>
              <a:gd name="adj1" fmla="val 18900000"/>
              <a:gd name="adj2" fmla="val 2700000"/>
              <a:gd name="adj3" fmla="val 337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1570266" y="1796717"/>
            <a:ext cx="9764484" cy="1049347"/>
          </a:xfrm>
          <a:custGeom>
            <a:avLst/>
            <a:gdLst>
              <a:gd name="connsiteX0" fmla="*/ 0 w 7400664"/>
              <a:gd name="connsiteY0" fmla="*/ 0 h 953257"/>
              <a:gd name="connsiteX1" fmla="*/ 7400664 w 7400664"/>
              <a:gd name="connsiteY1" fmla="*/ 0 h 953257"/>
              <a:gd name="connsiteX2" fmla="*/ 7400664 w 7400664"/>
              <a:gd name="connsiteY2" fmla="*/ 953257 h 953257"/>
              <a:gd name="connsiteX3" fmla="*/ 0 w 7400664"/>
              <a:gd name="connsiteY3" fmla="*/ 953257 h 953257"/>
              <a:gd name="connsiteX4" fmla="*/ 0 w 7400664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0664" h="953257">
                <a:moveTo>
                  <a:pt x="0" y="0"/>
                </a:moveTo>
                <a:lnTo>
                  <a:pt x="7400664" y="0"/>
                </a:lnTo>
                <a:lnTo>
                  <a:pt x="7400664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Freeform 7"/>
          <p:cNvSpPr/>
          <p:nvPr/>
        </p:nvSpPr>
        <p:spPr>
          <a:xfrm>
            <a:off x="1523753" y="3103286"/>
            <a:ext cx="9764484" cy="1011514"/>
          </a:xfrm>
          <a:custGeom>
            <a:avLst/>
            <a:gdLst>
              <a:gd name="connsiteX0" fmla="*/ 0 w 7054155"/>
              <a:gd name="connsiteY0" fmla="*/ 0 h 953257"/>
              <a:gd name="connsiteX1" fmla="*/ 7054155 w 7054155"/>
              <a:gd name="connsiteY1" fmla="*/ 0 h 953257"/>
              <a:gd name="connsiteX2" fmla="*/ 7054155 w 7054155"/>
              <a:gd name="connsiteY2" fmla="*/ 953257 h 953257"/>
              <a:gd name="connsiteX3" fmla="*/ 0 w 7054155"/>
              <a:gd name="connsiteY3" fmla="*/ 953257 h 953257"/>
              <a:gd name="connsiteX4" fmla="*/ 0 w 7054155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4155" h="953257">
                <a:moveTo>
                  <a:pt x="0" y="0"/>
                </a:moveTo>
                <a:lnTo>
                  <a:pt x="7054155" y="0"/>
                </a:lnTo>
                <a:lnTo>
                  <a:pt x="7054155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Freeform 8"/>
          <p:cNvSpPr/>
          <p:nvPr/>
        </p:nvSpPr>
        <p:spPr>
          <a:xfrm>
            <a:off x="1493280" y="4457699"/>
            <a:ext cx="9918455" cy="946045"/>
          </a:xfrm>
          <a:custGeom>
            <a:avLst/>
            <a:gdLst>
              <a:gd name="connsiteX0" fmla="*/ 0 w 7400664"/>
              <a:gd name="connsiteY0" fmla="*/ 0 h 953257"/>
              <a:gd name="connsiteX1" fmla="*/ 7400664 w 7400664"/>
              <a:gd name="connsiteY1" fmla="*/ 0 h 953257"/>
              <a:gd name="connsiteX2" fmla="*/ 7400664 w 7400664"/>
              <a:gd name="connsiteY2" fmla="*/ 953257 h 953257"/>
              <a:gd name="connsiteX3" fmla="*/ 0 w 7400664"/>
              <a:gd name="connsiteY3" fmla="*/ 953257 h 953257"/>
              <a:gd name="connsiteX4" fmla="*/ 0 w 7400664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0664" h="953257">
                <a:moveTo>
                  <a:pt x="0" y="0"/>
                </a:moveTo>
                <a:lnTo>
                  <a:pt x="7400664" y="0"/>
                </a:lnTo>
                <a:lnTo>
                  <a:pt x="7400664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AutoShape 2" descr="Cách làm bài nghị luận về một hiện tượng đời sống chỉ 200 từ ăn chọn điể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1586877"/>
            <a:ext cx="1560970" cy="1463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989" y="2963698"/>
            <a:ext cx="1608860" cy="1188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173" y="4352777"/>
            <a:ext cx="1558675" cy="1228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reeform 13"/>
          <p:cNvSpPr/>
          <p:nvPr/>
        </p:nvSpPr>
        <p:spPr>
          <a:xfrm>
            <a:off x="1014078" y="5655938"/>
            <a:ext cx="10320672" cy="1049347"/>
          </a:xfrm>
          <a:custGeom>
            <a:avLst/>
            <a:gdLst>
              <a:gd name="connsiteX0" fmla="*/ 0 w 7400664"/>
              <a:gd name="connsiteY0" fmla="*/ 0 h 953257"/>
              <a:gd name="connsiteX1" fmla="*/ 7400664 w 7400664"/>
              <a:gd name="connsiteY1" fmla="*/ 0 h 953257"/>
              <a:gd name="connsiteX2" fmla="*/ 7400664 w 7400664"/>
              <a:gd name="connsiteY2" fmla="*/ 953257 h 953257"/>
              <a:gd name="connsiteX3" fmla="*/ 0 w 7400664"/>
              <a:gd name="connsiteY3" fmla="*/ 953257 h 953257"/>
              <a:gd name="connsiteX4" fmla="*/ 0 w 7400664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0664" h="953257">
                <a:moveTo>
                  <a:pt x="0" y="0"/>
                </a:moveTo>
                <a:lnTo>
                  <a:pt x="7400664" y="0"/>
                </a:lnTo>
                <a:lnTo>
                  <a:pt x="7400664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5" y="5538163"/>
            <a:ext cx="1515146" cy="1305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4782601" y="-18513"/>
            <a:ext cx="1737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3. 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0955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-94384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157413" y="1316633"/>
            <a:ext cx="9696450" cy="1005482"/>
          </a:xfrm>
          <a:custGeom>
            <a:avLst/>
            <a:gdLst>
              <a:gd name="connsiteX0" fmla="*/ 0 w 5298281"/>
              <a:gd name="connsiteY0" fmla="*/ 0 h 3387647"/>
              <a:gd name="connsiteX1" fmla="*/ 5298281 w 5298281"/>
              <a:gd name="connsiteY1" fmla="*/ 0 h 3387647"/>
              <a:gd name="connsiteX2" fmla="*/ 5298281 w 5298281"/>
              <a:gd name="connsiteY2" fmla="*/ 3387647 h 3387647"/>
              <a:gd name="connsiteX3" fmla="*/ 0 w 5298281"/>
              <a:gd name="connsiteY3" fmla="*/ 3387647 h 3387647"/>
              <a:gd name="connsiteX4" fmla="*/ 0 w 5298281"/>
              <a:gd name="connsiteY4" fmla="*/ 0 h 338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8281" h="3387647">
                <a:moveTo>
                  <a:pt x="0" y="0"/>
                </a:moveTo>
                <a:lnTo>
                  <a:pt x="5298281" y="0"/>
                </a:lnTo>
                <a:lnTo>
                  <a:pt x="5298281" y="3387647"/>
                </a:lnTo>
                <a:lnTo>
                  <a:pt x="0" y="338764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847725" tIns="227584" rIns="227584" bIns="227584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lặp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23825" y="1142763"/>
            <a:ext cx="2743200" cy="1236739"/>
          </a:xfrm>
          <a:custGeom>
            <a:avLst/>
            <a:gdLst>
              <a:gd name="connsiteX0" fmla="*/ 0 w 3532187"/>
              <a:gd name="connsiteY0" fmla="*/ 1692977 h 3385954"/>
              <a:gd name="connsiteX1" fmla="*/ 1766094 w 3532187"/>
              <a:gd name="connsiteY1" fmla="*/ 0 h 3385954"/>
              <a:gd name="connsiteX2" fmla="*/ 3532188 w 3532187"/>
              <a:gd name="connsiteY2" fmla="*/ 1692977 h 3385954"/>
              <a:gd name="connsiteX3" fmla="*/ 1766094 w 3532187"/>
              <a:gd name="connsiteY3" fmla="*/ 3385954 h 3385954"/>
              <a:gd name="connsiteX4" fmla="*/ 0 w 3532187"/>
              <a:gd name="connsiteY4" fmla="*/ 1692977 h 338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187" h="3385954">
                <a:moveTo>
                  <a:pt x="0" y="1692977"/>
                </a:moveTo>
                <a:cubicBezTo>
                  <a:pt x="0" y="757972"/>
                  <a:pt x="790707" y="0"/>
                  <a:pt x="1766094" y="0"/>
                </a:cubicBezTo>
                <a:cubicBezTo>
                  <a:pt x="2741481" y="0"/>
                  <a:pt x="3532188" y="757972"/>
                  <a:pt x="3532188" y="1692977"/>
                </a:cubicBezTo>
                <a:cubicBezTo>
                  <a:pt x="3532188" y="2627982"/>
                  <a:pt x="2741481" y="3385954"/>
                  <a:pt x="1766094" y="3385954"/>
                </a:cubicBezTo>
                <a:cubicBezTo>
                  <a:pt x="790707" y="3385954"/>
                  <a:pt x="0" y="2627982"/>
                  <a:pt x="0" y="1692977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7277" tIns="495861" rIns="517277" bIns="49586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Freeform 6"/>
          <p:cNvSpPr/>
          <p:nvPr/>
        </p:nvSpPr>
        <p:spPr>
          <a:xfrm>
            <a:off x="2157413" y="2697639"/>
            <a:ext cx="9696450" cy="1005482"/>
          </a:xfrm>
          <a:custGeom>
            <a:avLst/>
            <a:gdLst>
              <a:gd name="connsiteX0" fmla="*/ 0 w 5298281"/>
              <a:gd name="connsiteY0" fmla="*/ 0 h 3387647"/>
              <a:gd name="connsiteX1" fmla="*/ 5298281 w 5298281"/>
              <a:gd name="connsiteY1" fmla="*/ 0 h 3387647"/>
              <a:gd name="connsiteX2" fmla="*/ 5298281 w 5298281"/>
              <a:gd name="connsiteY2" fmla="*/ 3387647 h 3387647"/>
              <a:gd name="connsiteX3" fmla="*/ 0 w 5298281"/>
              <a:gd name="connsiteY3" fmla="*/ 3387647 h 3387647"/>
              <a:gd name="connsiteX4" fmla="*/ 0 w 5298281"/>
              <a:gd name="connsiteY4" fmla="*/ 0 h 338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8281" h="3387647">
                <a:moveTo>
                  <a:pt x="0" y="0"/>
                </a:moveTo>
                <a:lnTo>
                  <a:pt x="5298281" y="0"/>
                </a:lnTo>
                <a:lnTo>
                  <a:pt x="5298281" y="3387647"/>
                </a:lnTo>
                <a:lnTo>
                  <a:pt x="0" y="338764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47725" tIns="227584" rIns="227584" bIns="227584" numCol="1" spcCol="1270" anchor="ctr" anchorCtr="0">
            <a:no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Freeform 7"/>
          <p:cNvSpPr/>
          <p:nvPr/>
        </p:nvSpPr>
        <p:spPr>
          <a:xfrm>
            <a:off x="123825" y="2523769"/>
            <a:ext cx="2743200" cy="1236739"/>
          </a:xfrm>
          <a:custGeom>
            <a:avLst/>
            <a:gdLst>
              <a:gd name="connsiteX0" fmla="*/ 0 w 3532187"/>
              <a:gd name="connsiteY0" fmla="*/ 1692977 h 3385954"/>
              <a:gd name="connsiteX1" fmla="*/ 1766094 w 3532187"/>
              <a:gd name="connsiteY1" fmla="*/ 0 h 3385954"/>
              <a:gd name="connsiteX2" fmla="*/ 3532188 w 3532187"/>
              <a:gd name="connsiteY2" fmla="*/ 1692977 h 3385954"/>
              <a:gd name="connsiteX3" fmla="*/ 1766094 w 3532187"/>
              <a:gd name="connsiteY3" fmla="*/ 3385954 h 3385954"/>
              <a:gd name="connsiteX4" fmla="*/ 0 w 3532187"/>
              <a:gd name="connsiteY4" fmla="*/ 1692977 h 338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187" h="3385954">
                <a:moveTo>
                  <a:pt x="0" y="1692977"/>
                </a:moveTo>
                <a:cubicBezTo>
                  <a:pt x="0" y="757972"/>
                  <a:pt x="790707" y="0"/>
                  <a:pt x="1766094" y="0"/>
                </a:cubicBezTo>
                <a:cubicBezTo>
                  <a:pt x="2741481" y="0"/>
                  <a:pt x="3532188" y="757972"/>
                  <a:pt x="3532188" y="1692977"/>
                </a:cubicBezTo>
                <a:cubicBezTo>
                  <a:pt x="3532188" y="2627982"/>
                  <a:pt x="2741481" y="3385954"/>
                  <a:pt x="1766094" y="3385954"/>
                </a:cubicBezTo>
                <a:cubicBezTo>
                  <a:pt x="790707" y="3385954"/>
                  <a:pt x="0" y="2627982"/>
                  <a:pt x="0" y="1692977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17277" tIns="495861" rIns="517277" bIns="49586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157413" y="4099641"/>
            <a:ext cx="9696450" cy="1005482"/>
          </a:xfrm>
          <a:custGeom>
            <a:avLst/>
            <a:gdLst>
              <a:gd name="connsiteX0" fmla="*/ 0 w 5298281"/>
              <a:gd name="connsiteY0" fmla="*/ 0 h 3387647"/>
              <a:gd name="connsiteX1" fmla="*/ 5298281 w 5298281"/>
              <a:gd name="connsiteY1" fmla="*/ 0 h 3387647"/>
              <a:gd name="connsiteX2" fmla="*/ 5298281 w 5298281"/>
              <a:gd name="connsiteY2" fmla="*/ 3387647 h 3387647"/>
              <a:gd name="connsiteX3" fmla="*/ 0 w 5298281"/>
              <a:gd name="connsiteY3" fmla="*/ 3387647 h 3387647"/>
              <a:gd name="connsiteX4" fmla="*/ 0 w 5298281"/>
              <a:gd name="connsiteY4" fmla="*/ 0 h 338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8281" h="3387647">
                <a:moveTo>
                  <a:pt x="0" y="0"/>
                </a:moveTo>
                <a:lnTo>
                  <a:pt x="5298281" y="0"/>
                </a:lnTo>
                <a:lnTo>
                  <a:pt x="5298281" y="3387647"/>
                </a:lnTo>
                <a:lnTo>
                  <a:pt x="0" y="338764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847725" tIns="227584" rIns="227584" bIns="227584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23825" y="3925771"/>
            <a:ext cx="2743200" cy="1236739"/>
          </a:xfrm>
          <a:custGeom>
            <a:avLst/>
            <a:gdLst>
              <a:gd name="connsiteX0" fmla="*/ 0 w 3532187"/>
              <a:gd name="connsiteY0" fmla="*/ 1692977 h 3385954"/>
              <a:gd name="connsiteX1" fmla="*/ 1766094 w 3532187"/>
              <a:gd name="connsiteY1" fmla="*/ 0 h 3385954"/>
              <a:gd name="connsiteX2" fmla="*/ 3532188 w 3532187"/>
              <a:gd name="connsiteY2" fmla="*/ 1692977 h 3385954"/>
              <a:gd name="connsiteX3" fmla="*/ 1766094 w 3532187"/>
              <a:gd name="connsiteY3" fmla="*/ 3385954 h 3385954"/>
              <a:gd name="connsiteX4" fmla="*/ 0 w 3532187"/>
              <a:gd name="connsiteY4" fmla="*/ 1692977 h 338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187" h="3385954">
                <a:moveTo>
                  <a:pt x="0" y="1692977"/>
                </a:moveTo>
                <a:cubicBezTo>
                  <a:pt x="0" y="757972"/>
                  <a:pt x="790707" y="0"/>
                  <a:pt x="1766094" y="0"/>
                </a:cubicBezTo>
                <a:cubicBezTo>
                  <a:pt x="2741481" y="0"/>
                  <a:pt x="3532188" y="757972"/>
                  <a:pt x="3532188" y="1692977"/>
                </a:cubicBezTo>
                <a:cubicBezTo>
                  <a:pt x="3532188" y="2627982"/>
                  <a:pt x="2741481" y="3385954"/>
                  <a:pt x="1766094" y="3385954"/>
                </a:cubicBezTo>
                <a:cubicBezTo>
                  <a:pt x="790707" y="3385954"/>
                  <a:pt x="0" y="2627982"/>
                  <a:pt x="0" y="169297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517277" tIns="495861" rIns="517277" bIns="49586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157413" y="5460980"/>
            <a:ext cx="9696450" cy="1005482"/>
          </a:xfrm>
          <a:custGeom>
            <a:avLst/>
            <a:gdLst>
              <a:gd name="connsiteX0" fmla="*/ 0 w 5298281"/>
              <a:gd name="connsiteY0" fmla="*/ 0 h 3387647"/>
              <a:gd name="connsiteX1" fmla="*/ 5298281 w 5298281"/>
              <a:gd name="connsiteY1" fmla="*/ 0 h 3387647"/>
              <a:gd name="connsiteX2" fmla="*/ 5298281 w 5298281"/>
              <a:gd name="connsiteY2" fmla="*/ 3387647 h 3387647"/>
              <a:gd name="connsiteX3" fmla="*/ 0 w 5298281"/>
              <a:gd name="connsiteY3" fmla="*/ 3387647 h 3387647"/>
              <a:gd name="connsiteX4" fmla="*/ 0 w 5298281"/>
              <a:gd name="connsiteY4" fmla="*/ 0 h 338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8281" h="3387647">
                <a:moveTo>
                  <a:pt x="0" y="0"/>
                </a:moveTo>
                <a:lnTo>
                  <a:pt x="5298281" y="0"/>
                </a:lnTo>
                <a:lnTo>
                  <a:pt x="5298281" y="3387647"/>
                </a:lnTo>
                <a:lnTo>
                  <a:pt x="0" y="338764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847725" tIns="227584" rIns="227584" bIns="227584" numCol="1" spcCol="1270" anchor="ctr" anchorCtr="0">
            <a:no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Freeform 11"/>
          <p:cNvSpPr/>
          <p:nvPr/>
        </p:nvSpPr>
        <p:spPr>
          <a:xfrm>
            <a:off x="123825" y="5287110"/>
            <a:ext cx="2743200" cy="1236739"/>
          </a:xfrm>
          <a:custGeom>
            <a:avLst/>
            <a:gdLst>
              <a:gd name="connsiteX0" fmla="*/ 0 w 3532187"/>
              <a:gd name="connsiteY0" fmla="*/ 1692977 h 3385954"/>
              <a:gd name="connsiteX1" fmla="*/ 1766094 w 3532187"/>
              <a:gd name="connsiteY1" fmla="*/ 0 h 3385954"/>
              <a:gd name="connsiteX2" fmla="*/ 3532188 w 3532187"/>
              <a:gd name="connsiteY2" fmla="*/ 1692977 h 3385954"/>
              <a:gd name="connsiteX3" fmla="*/ 1766094 w 3532187"/>
              <a:gd name="connsiteY3" fmla="*/ 3385954 h 3385954"/>
              <a:gd name="connsiteX4" fmla="*/ 0 w 3532187"/>
              <a:gd name="connsiteY4" fmla="*/ 1692977 h 338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187" h="3385954">
                <a:moveTo>
                  <a:pt x="0" y="1692977"/>
                </a:moveTo>
                <a:cubicBezTo>
                  <a:pt x="0" y="757972"/>
                  <a:pt x="790707" y="0"/>
                  <a:pt x="1766094" y="0"/>
                </a:cubicBezTo>
                <a:cubicBezTo>
                  <a:pt x="2741481" y="0"/>
                  <a:pt x="3532188" y="757972"/>
                  <a:pt x="3532188" y="1692977"/>
                </a:cubicBezTo>
                <a:cubicBezTo>
                  <a:pt x="3532188" y="2627982"/>
                  <a:pt x="2741481" y="3385954"/>
                  <a:pt x="1766094" y="3385954"/>
                </a:cubicBezTo>
                <a:cubicBezTo>
                  <a:pt x="790707" y="3385954"/>
                  <a:pt x="0" y="2627982"/>
                  <a:pt x="0" y="169297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517277" tIns="495861" rIns="517277" bIns="49586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248216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113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id="{5DEEEC08-14ED-489B-BE4A-608792C91A96}"/>
              </a:ext>
            </a:extLst>
          </p:cNvPr>
          <p:cNvSpPr/>
          <p:nvPr/>
        </p:nvSpPr>
        <p:spPr>
          <a:xfrm flipV="1">
            <a:off x="0" y="0"/>
            <a:ext cx="4618495" cy="68580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AF6002-C11D-440A-B8A2-09C0ECB79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2569218" y="-2698440"/>
            <a:ext cx="6933598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5FAF119-8440-4BDA-9136-146B411106C8}"/>
              </a:ext>
            </a:extLst>
          </p:cNvPr>
          <p:cNvSpPr/>
          <p:nvPr/>
        </p:nvSpPr>
        <p:spPr>
          <a:xfrm>
            <a:off x="1" y="0"/>
            <a:ext cx="1213201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B90E86F1-7008-4FC7-817C-0DBD9BC95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42890" y="499668"/>
            <a:ext cx="718619" cy="7742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D5AD55-D90E-4ED7-BA7C-539F6CFFF0DB}"/>
              </a:ext>
            </a:extLst>
          </p:cNvPr>
          <p:cNvCxnSpPr>
            <a:cxnSpLocks/>
          </p:cNvCxnSpPr>
          <p:nvPr/>
        </p:nvCxnSpPr>
        <p:spPr>
          <a:xfrm>
            <a:off x="1807140" y="1321498"/>
            <a:ext cx="21860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41">
            <a:extLst>
              <a:ext uri="{FF2B5EF4-FFF2-40B4-BE49-F238E27FC236}">
                <a16:creationId xmlns:a16="http://schemas.microsoft.com/office/drawing/2014/main" id="{CEEF1630-C837-4849-8436-FA664412ED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602" y="67654"/>
            <a:ext cx="2852827" cy="1197220"/>
          </a:xfrm>
          <a:prstGeom prst="rect">
            <a:avLst/>
          </a:prstGeom>
        </p:spPr>
      </p:pic>
      <p:pic>
        <p:nvPicPr>
          <p:cNvPr id="30" name="图片 5">
            <a:extLst>
              <a:ext uri="{FF2B5EF4-FFF2-40B4-BE49-F238E27FC236}">
                <a16:creationId xmlns:a16="http://schemas.microsoft.com/office/drawing/2014/main" id="{FC4DC49D-0B90-4BF5-ACE8-06E1AE9DD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221" y="1407463"/>
            <a:ext cx="7936149" cy="4353380"/>
          </a:xfrm>
          <a:prstGeom prst="rect">
            <a:avLst/>
          </a:prstGeom>
        </p:spPr>
      </p:pic>
      <p:sp>
        <p:nvSpPr>
          <p:cNvPr id="31" name="文本框 7">
            <a:extLst>
              <a:ext uri="{FF2B5EF4-FFF2-40B4-BE49-F238E27FC236}">
                <a16:creationId xmlns:a16="http://schemas.microsoft.com/office/drawing/2014/main" id="{D526B712-2E86-409C-815C-299BBEC98C07}"/>
              </a:ext>
            </a:extLst>
          </p:cNvPr>
          <p:cNvSpPr txBox="1"/>
          <p:nvPr/>
        </p:nvSpPr>
        <p:spPr>
          <a:xfrm>
            <a:off x="4592213" y="2198663"/>
            <a:ext cx="6551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</a:p>
          <a:p>
            <a:pPr lvl="0" algn="just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id="{A8C65FAB-B02D-4F88-9493-DADF1C29E3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568270" y="1551680"/>
            <a:ext cx="3244200" cy="384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79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id="{5DEEEC08-14ED-489B-BE4A-608792C91A96}"/>
              </a:ext>
            </a:extLst>
          </p:cNvPr>
          <p:cNvSpPr/>
          <p:nvPr/>
        </p:nvSpPr>
        <p:spPr>
          <a:xfrm flipV="1">
            <a:off x="0" y="0"/>
            <a:ext cx="4618495" cy="68580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AF6002-C11D-440A-B8A2-09C0ECB79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2569218" y="-2698440"/>
            <a:ext cx="6933598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5FAF119-8440-4BDA-9136-146B411106C8}"/>
              </a:ext>
            </a:extLst>
          </p:cNvPr>
          <p:cNvSpPr/>
          <p:nvPr/>
        </p:nvSpPr>
        <p:spPr>
          <a:xfrm>
            <a:off x="0" y="0"/>
            <a:ext cx="12179118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EA4D77D-5B80-448F-B45E-D5AF4F90F41E}"/>
              </a:ext>
            </a:extLst>
          </p:cNvPr>
          <p:cNvSpPr/>
          <p:nvPr/>
        </p:nvSpPr>
        <p:spPr>
          <a:xfrm>
            <a:off x="1306049" y="85108"/>
            <a:ext cx="7812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7: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Ý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nghĩa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tri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thức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B90E86F1-7008-4FC7-817C-0DBD9BC95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293715" y="124278"/>
            <a:ext cx="718619" cy="774250"/>
          </a:xfrm>
          <a:prstGeom prst="rect">
            <a:avLst/>
          </a:prstGeom>
        </p:spPr>
      </p:pic>
      <p:pic>
        <p:nvPicPr>
          <p:cNvPr id="27" name="图片 41">
            <a:extLst>
              <a:ext uri="{FF2B5EF4-FFF2-40B4-BE49-F238E27FC236}">
                <a16:creationId xmlns:a16="http://schemas.microsoft.com/office/drawing/2014/main" id="{CEEF1630-C837-4849-8436-FA664412ED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428" y="124278"/>
            <a:ext cx="2852827" cy="1197220"/>
          </a:xfrm>
          <a:prstGeom prst="rect">
            <a:avLst/>
          </a:prstGeom>
        </p:spPr>
      </p:pic>
      <p:sp>
        <p:nvSpPr>
          <p:cNvPr id="15" name="文本框 16">
            <a:extLst>
              <a:ext uri="{FF2B5EF4-FFF2-40B4-BE49-F238E27FC236}">
                <a16:creationId xmlns:a16="http://schemas.microsoft.com/office/drawing/2014/main" id="{FC3EF83E-037A-456D-97B8-3E4BD6EF02EB}"/>
              </a:ext>
            </a:extLst>
          </p:cNvPr>
          <p:cNvSpPr txBox="1"/>
          <p:nvPr/>
        </p:nvSpPr>
        <p:spPr bwMode="auto">
          <a:xfrm>
            <a:off x="149902" y="1347710"/>
            <a:ext cx="11923469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Tri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6">
            <a:extLst>
              <a:ext uri="{FF2B5EF4-FFF2-40B4-BE49-F238E27FC236}">
                <a16:creationId xmlns:a16="http://schemas.microsoft.com/office/drawing/2014/main" id="{B0E404EA-216E-4B2E-838A-D39CCDCBFB29}"/>
              </a:ext>
            </a:extLst>
          </p:cNvPr>
          <p:cNvSpPr txBox="1"/>
          <p:nvPr/>
        </p:nvSpPr>
        <p:spPr bwMode="auto">
          <a:xfrm>
            <a:off x="149902" y="2551837"/>
            <a:ext cx="12042098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Tri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4" name="文本框 16">
            <a:extLst>
              <a:ext uri="{FF2B5EF4-FFF2-40B4-BE49-F238E27FC236}">
                <a16:creationId xmlns:a16="http://schemas.microsoft.com/office/drawing/2014/main" id="{E5E08D7C-10D0-48D5-AC90-85A373CB0A56}"/>
              </a:ext>
            </a:extLst>
          </p:cNvPr>
          <p:cNvSpPr txBox="1"/>
          <p:nvPr/>
        </p:nvSpPr>
        <p:spPr bwMode="auto">
          <a:xfrm>
            <a:off x="-59985" y="3787001"/>
            <a:ext cx="12133355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Tri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"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文本框 16">
            <a:extLst>
              <a:ext uri="{FF2B5EF4-FFF2-40B4-BE49-F238E27FC236}">
                <a16:creationId xmlns:a16="http://schemas.microsoft.com/office/drawing/2014/main" id="{E5E08D7C-10D0-48D5-AC90-85A373CB0A56}"/>
              </a:ext>
            </a:extLst>
          </p:cNvPr>
          <p:cNvSpPr txBox="1"/>
          <p:nvPr/>
        </p:nvSpPr>
        <p:spPr bwMode="auto">
          <a:xfrm>
            <a:off x="94014" y="5475387"/>
            <a:ext cx="1192347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Tri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5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19" b="37990"/>
          <a:stretch/>
        </p:blipFill>
        <p:spPr bwMode="auto">
          <a:xfrm rot="20089245" flipH="1">
            <a:off x="-1039601" y="1163054"/>
            <a:ext cx="802217" cy="91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62659" y="1767050"/>
            <a:ext cx="2885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84: </a:t>
            </a:r>
          </a:p>
        </p:txBody>
      </p:sp>
      <p:pic>
        <p:nvPicPr>
          <p:cNvPr id="19" name="PA_图片 18">
            <a:extLst>
              <a:ext uri="{FF2B5EF4-FFF2-40B4-BE49-F238E27FC236}">
                <a16:creationId xmlns:a16="http://schemas.microsoft.com/office/drawing/2014/main" id="{11BC83E5-FD8D-456F-97F7-EC96C2FE37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552" y="1"/>
            <a:ext cx="1938949" cy="2361887"/>
          </a:xfrm>
          <a:prstGeom prst="rect">
            <a:avLst/>
          </a:prstGeom>
        </p:spPr>
      </p:pic>
      <p:pic>
        <p:nvPicPr>
          <p:cNvPr id="20" name="PA_图片 12">
            <a:extLst>
              <a:ext uri="{FF2B5EF4-FFF2-40B4-BE49-F238E27FC236}">
                <a16:creationId xmlns:a16="http://schemas.microsoft.com/office/drawing/2014/main" id="{F00B450D-DBE3-42E8-8AD4-A94E148320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37" y="4201873"/>
            <a:ext cx="3311692" cy="2746467"/>
          </a:xfrm>
          <a:prstGeom prst="rect">
            <a:avLst/>
          </a:prstGeom>
        </p:spPr>
      </p:pic>
      <p:sp>
        <p:nvSpPr>
          <p:cNvPr id="13" name="文本框 10">
            <a:extLst>
              <a:ext uri="{FF2B5EF4-FFF2-40B4-BE49-F238E27FC236}">
                <a16:creationId xmlns:a16="http://schemas.microsoft.com/office/drawing/2014/main" id="{6035EB75-F946-4E83-A818-608789F1851B}"/>
              </a:ext>
            </a:extLst>
          </p:cNvPr>
          <p:cNvSpPr txBox="1"/>
          <p:nvPr/>
        </p:nvSpPr>
        <p:spPr>
          <a:xfrm>
            <a:off x="1987622" y="2364159"/>
            <a:ext cx="7935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BÀI 6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0" t="48147"/>
          <a:stretch/>
        </p:blipFill>
        <p:spPr bwMode="auto">
          <a:xfrm rot="20089245" flipH="1">
            <a:off x="-1341688" y="3535007"/>
            <a:ext cx="718988" cy="70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01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3.75E-6 0.00023 C 0.00403 0.00047 0.00807 0.0007 0.01171 0.00116 C 0.01315 0.00139 0.01419 0.00209 0.01562 0.00232 C 0.01849 0.00278 0.02174 0.00301 0.02461 0.00347 C 0.02825 0.00394 0.03216 0.0044 0.03606 0.0051 C 0.03828 0.00533 0.0401 0.00602 0.04231 0.00625 C 0.04713 0.00648 0.05182 0.00648 0.05638 0.00672 C 0.05807 0.00695 0.05963 0.00741 0.06145 0.00718 C 0.09362 0.00648 0.08737 0.00695 0.10494 0.0044 C 0.11393 0.0007 0.11979 -0.00185 0.13216 -0.00532 L 0.13984 -0.00764 C 0.14101 -0.0081 0.14244 -0.00833 0.14362 -0.00879 C 0.14648 -0.00972 0.15026 -0.01018 0.15247 -0.01157 C 0.15507 -0.01296 0.15781 -0.01458 0.16028 -0.01597 C 0.16328 -0.01759 0.16927 -0.02106 0.16927 -0.02083 C 0.16979 -0.02153 0.17005 -0.02199 0.17057 -0.02268 C 0.17239 -0.02407 0.17773 -0.02662 0.17955 -0.02754 C 0.18528 -0.03078 0.18997 -0.03449 0.19635 -0.0375 C 0.21458 -0.04653 0.19583 -0.03703 0.21562 -0.04815 C 0.22669 -0.0544 0.22617 -0.0537 0.23867 -0.05903 C 0.24323 -0.06111 0.24739 -0.06365 0.25273 -0.06504 C 0.25403 -0.06551 0.25533 -0.06574 0.25651 -0.0662 C 0.2608 -0.06805 0.26432 -0.0699 0.26823 -0.07176 C 0.27031 -0.07268 0.27239 -0.07361 0.27461 -0.07453 C 0.27578 -0.075 0.27604 -0.07569 0.27695 -0.07615 C 0.28346 -0.07893 0.28854 -0.0824 0.29635 -0.08449 C 0.29935 -0.08541 0.30312 -0.08634 0.30533 -0.08727 C 0.30768 -0.08819 0.3095 -0.08912 0.31185 -0.09004 C 0.32578 -0.09467 0.32044 -0.09213 0.33502 -0.0956 C 0.35846 -0.10092 0.32994 -0.09583 0.3608 -0.10162 C 0.36315 -0.10208 0.36588 -0.10231 0.36849 -0.10278 C 0.37239 -0.10347 0.37604 -0.10463 0.37994 -0.10555 C 0.38242 -0.10602 0.38515 -0.10602 0.38763 -0.10648 C 0.39023 -0.10717 0.3927 -0.10764 0.39531 -0.10833 C 0.39661 -0.10856 0.39804 -0.10856 0.39922 -0.10879 C 0.40403 -0.10972 0.41927 -0.11365 0.4263 -0.11365 L 0.44297 -0.11435 C 0.45273 -0.11504 0.46237 -0.1162 0.47239 -0.11666 C 0.49362 -0.11736 0.4819 -0.1169 0.50833 -0.11828 C 0.50989 -0.11852 0.51158 -0.11921 0.51341 -0.11921 C 0.53073 -0.12083 0.55065 -0.12083 0.56757 -0.12106 C 0.57669 -0.12199 0.57617 -0.12199 0.5901 -0.12199 C 0.60859 -0.12199 0.62656 -0.12176 0.64453 -0.12153 C 0.64922 -0.12129 0.65377 -0.12129 0.65846 -0.12106 C 0.66328 -0.1206 0.66797 -0.12014 0.67278 -0.1199 C 0.68164 -0.11921 0.69075 -0.11875 0.69974 -0.11828 C 0.70273 -0.11759 0.7056 -0.11713 0.70859 -0.11666 C 0.72278 -0.11458 0.70742 -0.11898 0.73047 -0.11319 C 0.73489 -0.11227 0.73815 -0.11065 0.74218 -0.10949 C 0.75429 -0.10555 0.76901 -0.10208 0.78073 -0.09768 C 0.78385 -0.09653 0.78672 -0.09514 0.78945 -0.09398 C 0.80052 -0.08958 0.79505 -0.09259 0.80638 -0.08727 C 0.80729 -0.0868 0.80794 -0.08611 0.80885 -0.08565 C 0.80989 -0.08518 0.81145 -0.08495 0.81289 -0.08449 C 0.81484 -0.08379 0.81692 -0.0831 0.81914 -0.0824 C 0.82044 -0.08194 0.82161 -0.08148 0.82304 -0.08125 C 0.82526 -0.08078 0.82812 -0.08078 0.83073 -0.08055 C 0.8345 -0.08032 0.83854 -0.07986 0.84218 -0.0794 C 0.84492 -0.07916 0.84817 -0.0787 0.8513 -0.07847 C 0.8664 -0.07731 0.87851 -0.07708 0.89362 -0.07685 C 0.91562 -0.07361 0.89492 -0.07639 0.95507 -0.07569 C 0.96601 -0.07546 0.97669 -0.07523 0.9875 -0.07523 C 1.01875 -0.07245 0.9763 -0.07569 1.03372 -0.07338 C 1.03619 -0.07338 1.03841 -0.07268 1.0414 -0.07222 C 1.04948 -0.07129 1.04427 -0.07222 1.05416 -0.07129 C 1.05703 -0.07083 1.06028 -0.0706 1.06289 -0.07014 C 1.06927 -0.06759 1.06328 -0.06967 1.07864 -0.06782 C 1.08099 -0.06759 1.08255 -0.06713 1.08489 -0.0669 C 1.08711 -0.06643 1.08945 -0.06643 1.09153 -0.0662 L 1.10455 -0.06412 " pathEditMode="relative" rAng="0" ptsTypes="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1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0.00023 C 0.00378 -0.00069 0.00755 -0.00093 0.0112 -0.00185 C 0.0125 -0.00231 0.01341 -0.00347 0.01471 -0.00393 C 0.01745 -0.00486 0.02044 -0.00532 0.02318 -0.00602 C 0.02682 -0.00694 0.03047 -0.00787 0.03411 -0.00903 C 0.0362 -0.00972 0.03802 -0.01065 0.04023 -0.01111 C 0.04466 -0.01157 0.04909 -0.01157 0.05365 -0.01204 C 0.05534 -0.01227 0.05677 -0.01296 0.05846 -0.01296 C 0.08919 -0.01134 0.08307 -0.0125 0.09987 -0.00787 C 0.1082 -0.00116 0.1138 0.0037 0.12539 0.00995 L 0.13281 0.01412 C 0.13398 0.01482 0.13529 0.01528 0.13633 0.01597 C 0.13906 0.01782 0.14271 0.01875 0.14492 0.02107 C 0.14727 0.02384 0.14974 0.02639 0.15221 0.02917 C 0.15508 0.03218 0.16081 0.03819 0.16081 0.03843 C 0.1612 0.03912 0.16146 0.04028 0.16198 0.0412 C 0.16367 0.04398 0.16875 0.04838 0.17044 0.05023 C 0.17591 0.05602 0.18047 0.06273 0.18646 0.06829 C 0.20378 0.08449 0.18594 0.06736 0.20482 0.0875 C 0.21523 0.09884 0.21471 0.09769 0.22669 0.10741 C 0.23099 0.11111 0.2349 0.11551 0.23997 0.11852 C 0.24128 0.11921 0.24245 0.11968 0.24362 0.12037 C 0.24766 0.12361 0.25091 0.12732 0.25469 0.13056 C 0.25677 0.13218 0.25872 0.1338 0.26081 0.13542 C 0.26172 0.13634 0.26198 0.13773 0.26302 0.13866 C 0.26914 0.14375 0.27396 0.14954 0.28151 0.1537 C 0.28424 0.15509 0.28776 0.15694 0.28997 0.15857 C 0.29219 0.16019 0.29388 0.16227 0.29609 0.16366 C 0.30924 0.17222 0.30417 0.16759 0.31797 0.17361 C 0.34036 0.18333 0.31328 0.17407 0.34245 0.18472 C 0.34479 0.18542 0.3474 0.18588 0.34987 0.18657 C 0.35365 0.18819 0.35703 0.19028 0.36081 0.19167 C 0.36302 0.19259 0.36563 0.19282 0.3681 0.19375 C 0.37057 0.19468 0.37292 0.19583 0.37552 0.19676 C 0.37656 0.19722 0.37786 0.19722 0.37904 0.19769 C 0.38372 0.19954 0.39805 0.20625 0.40469 0.20671 L 0.42057 0.20787 C 0.42982 0.20903 0.43893 0.21111 0.44857 0.21181 C 0.46875 0.21343 0.45755 0.2125 0.48268 0.21482 C 0.48411 0.21551 0.48568 0.21644 0.4875 0.21667 C 0.50391 0.21968 0.52279 0.21944 0.5388 0.21991 C 0.54766 0.22153 0.54701 0.22199 0.56029 0.22199 C 0.57786 0.22199 0.59479 0.22107 0.61198 0.22083 C 0.61641 0.22037 0.6207 0.22037 0.62513 0.21991 C 0.62982 0.21921 0.63424 0.21829 0.63867 0.21782 C 0.64727 0.21667 0.65586 0.21574 0.66432 0.21482 C 0.66719 0.21389 0.66992 0.21273 0.67279 0.21181 C 0.6862 0.2081 0.67174 0.21597 0.69336 0.20579 C 0.69753 0.20394 0.70078 0.20093 0.70469 0.19884 C 0.71615 0.19213 0.73008 0.18565 0.74115 0.17778 C 0.74427 0.17546 0.74688 0.17292 0.74935 0.1706 C 0.76003 0.16273 0.75482 0.16852 0.76549 0.15857 C 0.76654 0.15764 0.76693 0.15648 0.76797 0.15556 C 0.76901 0.15463 0.77044 0.1544 0.77174 0.1537 C 0.77357 0.15232 0.77565 0.15093 0.77773 0.14954 C 0.77891 0.14884 0.78008 0.14792 0.78138 0.14769 C 0.78346 0.14676 0.7862 0.14699 0.78867 0.14653 C 0.79232 0.14583 0.79609 0.14537 0.79961 0.14444 C 0.80221 0.14398 0.80521 0.14306 0.80833 0.14259 C 0.82266 0.14051 0.83398 0.14028 0.84844 0.13958 C 0.86927 0.1338 0.84961 0.13889 0.90677 0.1375 C 0.91706 0.13727 0.92734 0.13681 0.9375 0.13657 C 0.96719 0.13148 0.92682 0.13773 0.98138 0.13357 C 0.98372 0.13333 0.98594 0.13218 0.98867 0.13148 C 0.99635 0.12963 0.99141 0.13125 1.00091 0.1294 C 1.00365 0.12894 1.00664 0.12824 1.00911 0.12755 C 1.0151 0.12292 1.00951 0.12662 1.02409 0.12338 C 1.02617 0.12315 1.02773 0.12199 1.02995 0.12153 C 1.03203 0.12083 1.03424 0.12083 1.03633 0.12037 L 1.04857 0.11644 " pathEditMode="relative" rAng="0" ptsTypes="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2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9" y="3946526"/>
            <a:ext cx="947737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5489576"/>
            <a:ext cx="4343400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9" y="3903663"/>
            <a:ext cx="29305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4" y="4292601"/>
            <a:ext cx="5006975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3878264"/>
            <a:ext cx="2525712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6" y="3076576"/>
            <a:ext cx="4187825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9" y="3068638"/>
            <a:ext cx="4352925" cy="13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1" y="1731964"/>
            <a:ext cx="26638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714500"/>
            <a:ext cx="180975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422401"/>
            <a:ext cx="23622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68263"/>
            <a:ext cx="3257550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36713"/>
            <a:ext cx="1008062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48051"/>
            <a:ext cx="2362200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8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26959" y="207875"/>
            <a:ext cx="2138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94" y="969615"/>
            <a:ext cx="9776012" cy="577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28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37153" y="0"/>
            <a:ext cx="3857083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 HOẠCH HỌC TẬP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0024" y="692630"/>
            <a:ext cx="864197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(8.0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057402"/>
          <a:ext cx="12192000" cy="4756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7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2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7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38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việc cần làm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thức thực hiện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33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5/9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31/5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GV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SGK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SGK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chi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Học nhóm, tự học, hỏi thầy cô, bạn bè những kiến thức chưa nắm rõ, không hiểu.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Chủ động tìm kiếm các kiến thức mở rộng trên internet, sách học tốt.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SGK.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991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3390350" y="3090637"/>
            <a:ext cx="541129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2087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6278" y="2603052"/>
            <a:ext cx="1929135" cy="1989412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27813"/>
            <a:ext cx="1989412" cy="19894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406" y="64550"/>
            <a:ext cx="1417042" cy="12728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83" y="4549730"/>
            <a:ext cx="1989412" cy="19894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9051" y="2560318"/>
            <a:ext cx="1907703" cy="19894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47" y="962911"/>
            <a:ext cx="1530849" cy="153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-140695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 gì?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1297" y="5724063"/>
            <a:ext cx="332649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32" y="2069687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915961" y="4882233"/>
            <a:ext cx="343986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13" y="1743733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913796" y="4882232"/>
            <a:ext cx="3108315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6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524657" y="484145"/>
            <a:ext cx="8809844" cy="126970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học-một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bổ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Thanh Tú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iến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971912" y="5724062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2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2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786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4677884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445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C.Liên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0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706" y="-70065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314871" y="184341"/>
            <a:ext cx="8862836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0" y="57518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923083" y="5724062"/>
            <a:ext cx="3078340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C.Lặp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16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85766" y="747310"/>
            <a:ext cx="7840345" cy="121951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8: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2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9: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“….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dề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5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439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3390350" y="3090637"/>
            <a:ext cx="541129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26997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5FAF119-8440-4BDA-9136-146B411106C8}"/>
              </a:ext>
            </a:extLst>
          </p:cNvPr>
          <p:cNvSpPr/>
          <p:nvPr/>
        </p:nvSpPr>
        <p:spPr>
          <a:xfrm>
            <a:off x="568270" y="407071"/>
            <a:ext cx="11055460" cy="5980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B90E86F1-7008-4FC7-817C-0DBD9BC95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42890" y="499668"/>
            <a:ext cx="718619" cy="7742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D5AD55-D90E-4ED7-BA7C-539F6CFFF0DB}"/>
              </a:ext>
            </a:extLst>
          </p:cNvPr>
          <p:cNvCxnSpPr>
            <a:cxnSpLocks/>
          </p:cNvCxnSpPr>
          <p:nvPr/>
        </p:nvCxnSpPr>
        <p:spPr>
          <a:xfrm>
            <a:off x="1807140" y="1321498"/>
            <a:ext cx="47618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41">
            <a:extLst>
              <a:ext uri="{FF2B5EF4-FFF2-40B4-BE49-F238E27FC236}">
                <a16:creationId xmlns:a16="http://schemas.microsoft.com/office/drawing/2014/main" id="{CEEF1630-C837-4849-8436-FA664412ED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977" y="596737"/>
            <a:ext cx="2852827" cy="1197220"/>
          </a:xfrm>
          <a:prstGeom prst="rect">
            <a:avLst/>
          </a:prstGeom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id="{7D8F76FB-95A4-451F-A4FB-91A25BA3DF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28" y="1273918"/>
            <a:ext cx="5568946" cy="55689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B6403A-A780-42B7-8E4F-07770174AF01}"/>
              </a:ext>
            </a:extLst>
          </p:cNvPr>
          <p:cNvSpPr/>
          <p:nvPr/>
        </p:nvSpPr>
        <p:spPr>
          <a:xfrm>
            <a:off x="4566989" y="2731388"/>
            <a:ext cx="36861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tìm đọc thêm các văn 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hiểu thêm đặc điểm thể loại và có thêm kiến thức văn học phong phú.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666856B6-B0F1-4BC8-9176-BAC6AAC9C7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4" y="2887737"/>
            <a:ext cx="3500310" cy="35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98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5FAF119-8440-4BDA-9136-146B411106C8}"/>
              </a:ext>
            </a:extLst>
          </p:cNvPr>
          <p:cNvSpPr/>
          <p:nvPr/>
        </p:nvSpPr>
        <p:spPr>
          <a:xfrm>
            <a:off x="433956" y="438512"/>
            <a:ext cx="11055460" cy="5980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EA4D77D-5B80-448F-B45E-D5AF4F90F41E}"/>
              </a:ext>
            </a:extLst>
          </p:cNvPr>
          <p:cNvSpPr/>
          <p:nvPr/>
        </p:nvSpPr>
        <p:spPr>
          <a:xfrm>
            <a:off x="2243710" y="606843"/>
            <a:ext cx="4220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7EC8C9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</a:t>
            </a: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7EC8C9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ư</a:t>
            </a:r>
            <a:r>
              <a:rPr lang="en-US" altLang="zh-CN" sz="4000" b="1" dirty="0" err="1">
                <a:solidFill>
                  <a:srgbClr val="7EC8C9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ớng</a:t>
            </a:r>
            <a:r>
              <a:rPr lang="en-US" altLang="zh-CN" sz="4000" b="1" dirty="0">
                <a:solidFill>
                  <a:srgbClr val="7EC8C9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EC8C9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dẫn</a:t>
            </a:r>
            <a:r>
              <a:rPr lang="en-US" altLang="zh-CN" sz="4000" b="1" dirty="0">
                <a:solidFill>
                  <a:srgbClr val="7EC8C9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EC8C9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tự</a:t>
            </a:r>
            <a:r>
              <a:rPr lang="en-US" altLang="zh-CN" sz="4000" b="1" dirty="0">
                <a:solidFill>
                  <a:srgbClr val="7EC8C9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EC8C9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học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7EC8C9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B90E86F1-7008-4FC7-817C-0DBD9BC95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42890" y="499668"/>
            <a:ext cx="718619" cy="7742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D5AD55-D90E-4ED7-BA7C-539F6CFFF0DB}"/>
              </a:ext>
            </a:extLst>
          </p:cNvPr>
          <p:cNvCxnSpPr>
            <a:cxnSpLocks/>
          </p:cNvCxnSpPr>
          <p:nvPr/>
        </p:nvCxnSpPr>
        <p:spPr>
          <a:xfrm>
            <a:off x="1807140" y="1321498"/>
            <a:ext cx="47618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41">
            <a:extLst>
              <a:ext uri="{FF2B5EF4-FFF2-40B4-BE49-F238E27FC236}">
                <a16:creationId xmlns:a16="http://schemas.microsoft.com/office/drawing/2014/main" id="{CEEF1630-C837-4849-8436-FA664412ED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977" y="596737"/>
            <a:ext cx="2852827" cy="11972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E2D66F7C-D639-4B67-8955-13E312D6CB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85" y="2393752"/>
            <a:ext cx="1306050" cy="1036327"/>
          </a:xfrm>
          <a:prstGeom prst="rect">
            <a:avLst/>
          </a:prstGeom>
        </p:spPr>
      </p:pic>
      <p:pic>
        <p:nvPicPr>
          <p:cNvPr id="14" name="图片 11">
            <a:extLst>
              <a:ext uri="{FF2B5EF4-FFF2-40B4-BE49-F238E27FC236}">
                <a16:creationId xmlns:a16="http://schemas.microsoft.com/office/drawing/2014/main" id="{A7B95A8E-D127-4EDD-8E0E-CD3D212D0E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3193316" y="2236958"/>
            <a:ext cx="1306050" cy="674957"/>
          </a:xfrm>
          <a:prstGeom prst="rect">
            <a:avLst/>
          </a:prstGeom>
        </p:spPr>
      </p:pic>
      <p:sp>
        <p:nvSpPr>
          <p:cNvPr id="15" name="文本框 16">
            <a:extLst>
              <a:ext uri="{FF2B5EF4-FFF2-40B4-BE49-F238E27FC236}">
                <a16:creationId xmlns:a16="http://schemas.microsoft.com/office/drawing/2014/main" id="{FC3EF83E-037A-456D-97B8-3E4BD6EF02EB}"/>
              </a:ext>
            </a:extLst>
          </p:cNvPr>
          <p:cNvSpPr txBox="1"/>
          <p:nvPr/>
        </p:nvSpPr>
        <p:spPr bwMode="auto">
          <a:xfrm>
            <a:off x="4617475" y="2294146"/>
            <a:ext cx="490487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BE44651C-33AF-4109-AF01-D4577BEC2F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5" y="3628289"/>
            <a:ext cx="1306050" cy="1036327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:a16="http://schemas.microsoft.com/office/drawing/2014/main" id="{E692253C-0FD9-49A4-BC64-BAE98F5F9B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2450260" y="3504216"/>
            <a:ext cx="1141185" cy="744640"/>
          </a:xfrm>
          <a:prstGeom prst="rect">
            <a:avLst/>
          </a:prstGeom>
        </p:spPr>
      </p:pic>
      <p:sp>
        <p:nvSpPr>
          <p:cNvPr id="18" name="文本框 16">
            <a:extLst>
              <a:ext uri="{FF2B5EF4-FFF2-40B4-BE49-F238E27FC236}">
                <a16:creationId xmlns:a16="http://schemas.microsoft.com/office/drawing/2014/main" id="{B0E404EA-216E-4B2E-838A-D39CCDCBFB29}"/>
              </a:ext>
            </a:extLst>
          </p:cNvPr>
          <p:cNvSpPr txBox="1"/>
          <p:nvPr/>
        </p:nvSpPr>
        <p:spPr bwMode="auto">
          <a:xfrm>
            <a:off x="3846341" y="3651767"/>
            <a:ext cx="611649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Sưu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tầm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phẩm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1DB826C1-4178-494F-A75A-774AC9A6B9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53" y="4703160"/>
            <a:ext cx="1306050" cy="1036327"/>
          </a:xfrm>
          <a:prstGeom prst="rect">
            <a:avLst/>
          </a:prstGeom>
        </p:spPr>
      </p:pic>
      <p:pic>
        <p:nvPicPr>
          <p:cNvPr id="21" name="图片 11">
            <a:extLst>
              <a:ext uri="{FF2B5EF4-FFF2-40B4-BE49-F238E27FC236}">
                <a16:creationId xmlns:a16="http://schemas.microsoft.com/office/drawing/2014/main" id="{E1236DF7-382C-4B50-B59A-3343251BD3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2920095" y="4704968"/>
            <a:ext cx="1197988" cy="735351"/>
          </a:xfrm>
          <a:prstGeom prst="rect">
            <a:avLst/>
          </a:prstGeom>
        </p:spPr>
      </p:pic>
      <p:sp>
        <p:nvSpPr>
          <p:cNvPr id="24" name="文本框 16">
            <a:extLst>
              <a:ext uri="{FF2B5EF4-FFF2-40B4-BE49-F238E27FC236}">
                <a16:creationId xmlns:a16="http://schemas.microsoft.com/office/drawing/2014/main" id="{E5E08D7C-10D0-48D5-AC90-85A373CB0A56}"/>
              </a:ext>
            </a:extLst>
          </p:cNvPr>
          <p:cNvSpPr txBox="1"/>
          <p:nvPr/>
        </p:nvSpPr>
        <p:spPr bwMode="auto">
          <a:xfrm>
            <a:off x="4172877" y="4879426"/>
            <a:ext cx="731653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: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chuẩn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chủ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7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soạn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( VB1).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</a:endParaRPr>
          </a:p>
        </p:txBody>
      </p:sp>
      <p:sp>
        <p:nvSpPr>
          <p:cNvPr id="25" name="文本框 14">
            <a:extLst>
              <a:ext uri="{FF2B5EF4-FFF2-40B4-BE49-F238E27FC236}">
                <a16:creationId xmlns:a16="http://schemas.microsoft.com/office/drawing/2014/main" id="{D5515F1C-DC62-4AD0-B238-2D71EA6A667F}"/>
              </a:ext>
            </a:extLst>
          </p:cNvPr>
          <p:cNvSpPr txBox="1"/>
          <p:nvPr/>
        </p:nvSpPr>
        <p:spPr>
          <a:xfrm>
            <a:off x="3591445" y="2346896"/>
            <a:ext cx="596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14">
            <a:extLst>
              <a:ext uri="{FF2B5EF4-FFF2-40B4-BE49-F238E27FC236}">
                <a16:creationId xmlns:a16="http://schemas.microsoft.com/office/drawing/2014/main" id="{E7497827-B557-4E5A-853C-BC8A1DC6224E}"/>
              </a:ext>
            </a:extLst>
          </p:cNvPr>
          <p:cNvSpPr txBox="1"/>
          <p:nvPr/>
        </p:nvSpPr>
        <p:spPr>
          <a:xfrm>
            <a:off x="2700053" y="3692932"/>
            <a:ext cx="596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14">
            <a:extLst>
              <a:ext uri="{FF2B5EF4-FFF2-40B4-BE49-F238E27FC236}">
                <a16:creationId xmlns:a16="http://schemas.microsoft.com/office/drawing/2014/main" id="{4B59A6AE-10E8-4FA2-A7E0-D483190EA43D}"/>
              </a:ext>
            </a:extLst>
          </p:cNvPr>
          <p:cNvSpPr txBox="1"/>
          <p:nvPr/>
        </p:nvSpPr>
        <p:spPr>
          <a:xfrm>
            <a:off x="3144003" y="4879426"/>
            <a:ext cx="596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4" grpId="0"/>
      <p:bldP spid="25" grpId="0"/>
      <p:bldP spid="26" grpId="0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直角三角形 5">
            <a:extLst>
              <a:ext uri="{FF2B5EF4-FFF2-40B4-BE49-F238E27FC236}">
                <a16:creationId xmlns:a16="http://schemas.microsoft.com/office/drawing/2014/main" id="{CA8C0066-171B-4EBB-8785-D6D394830D3C}"/>
              </a:ext>
            </a:extLst>
          </p:cNvPr>
          <p:cNvSpPr/>
          <p:nvPr/>
        </p:nvSpPr>
        <p:spPr>
          <a:xfrm>
            <a:off x="0" y="4630057"/>
            <a:ext cx="1973943" cy="2242457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99AEB4A-75BD-4288-BD56-AF2F9E5FA11B}"/>
              </a:ext>
            </a:extLst>
          </p:cNvPr>
          <p:cNvSpPr/>
          <p:nvPr/>
        </p:nvSpPr>
        <p:spPr>
          <a:xfrm rot="21271311">
            <a:off x="1172349" y="1030835"/>
            <a:ext cx="9061762" cy="4616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508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6EE4051-63B5-47E2-88CA-5A784FBAA62E}"/>
              </a:ext>
            </a:extLst>
          </p:cNvPr>
          <p:cNvSpPr/>
          <p:nvPr/>
        </p:nvSpPr>
        <p:spPr>
          <a:xfrm>
            <a:off x="3336608" y="1896487"/>
            <a:ext cx="6003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-3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CHÚC</a:t>
            </a:r>
            <a:r>
              <a:rPr kumimoji="0" lang="en-US" altLang="zh-CN" sz="7200" b="1" i="0" u="none" strike="noStrike" kern="1200" cap="none" spc="-30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CÁC EM HỌC TỐT!</a:t>
            </a:r>
            <a:endParaRPr kumimoji="0" lang="zh-CN" altLang="en-US" sz="7200" b="1" i="0" u="none" strike="noStrike" kern="1200" cap="none" spc="-3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66BBC16-8D4D-4907-81C7-F6D615224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52145" r="48641" b="8995"/>
          <a:stretch/>
        </p:blipFill>
        <p:spPr>
          <a:xfrm>
            <a:off x="380307" y="375019"/>
            <a:ext cx="2419464" cy="1863904"/>
          </a:xfrm>
          <a:prstGeom prst="rect">
            <a:avLst/>
          </a:prstGeom>
          <a:effectLst>
            <a:outerShdw blurRad="139700" dist="50800" dir="2700000" sx="102000" sy="102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143858F-DA5B-43D8-A729-CCEAAA1552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977" r="14855" b="18518"/>
          <a:stretch/>
        </p:blipFill>
        <p:spPr>
          <a:xfrm>
            <a:off x="8352458" y="635440"/>
            <a:ext cx="1962247" cy="125569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3FCEF0E-C42A-46B4-AD7C-1521FC9E41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5" y="5226832"/>
            <a:ext cx="1379357" cy="1379357"/>
          </a:xfrm>
          <a:prstGeom prst="rect">
            <a:avLst/>
          </a:prstGeom>
          <a:effectLst>
            <a:outerShdw blurRad="165100" dist="50800" dir="2700000" sx="101000" sy="101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5BF4E73-362A-4CC1-B861-EC69E6580D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95" y="3034035"/>
            <a:ext cx="5473897" cy="38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5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165189" y="653499"/>
            <a:ext cx="6084294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 HÌNH ĐOÁN TÁC PHẨM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60400" y="763168"/>
            <a:ext cx="305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38" name="Right Arrow Callout 37"/>
          <p:cNvSpPr/>
          <p:nvPr/>
        </p:nvSpPr>
        <p:spPr>
          <a:xfrm>
            <a:off x="525618" y="1834825"/>
            <a:ext cx="3948454" cy="3971040"/>
          </a:xfrm>
          <a:prstGeom prst="rightArrowCallout">
            <a:avLst>
              <a:gd name="adj1" fmla="val 38389"/>
              <a:gd name="adj2" fmla="val 32482"/>
              <a:gd name="adj3" fmla="val 25000"/>
              <a:gd name="adj4" fmla="val 64977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2146" y="5344199"/>
            <a:ext cx="297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1-6.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75298" y="5339595"/>
            <a:ext cx="37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71750" y="5824399"/>
            <a:ext cx="375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41759" y="5831510"/>
            <a:ext cx="445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Tôi đi học - Redsvn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19706" y="1831175"/>
            <a:ext cx="2533387" cy="1692956"/>
            <a:chOff x="6919706" y="1831175"/>
            <a:chExt cx="2533387" cy="16929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706" y="1831175"/>
              <a:ext cx="2533387" cy="1692956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957187" y="3180416"/>
              <a:ext cx="425003" cy="34304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74521" y="1590262"/>
            <a:ext cx="2532408" cy="1939734"/>
            <a:chOff x="4374521" y="1590262"/>
            <a:chExt cx="2532408" cy="193973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521" y="1590262"/>
              <a:ext cx="2532408" cy="1939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5432221" y="3178876"/>
              <a:ext cx="425003" cy="34304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465870" y="1856839"/>
            <a:ext cx="2533571" cy="1678860"/>
            <a:chOff x="9465870" y="1856839"/>
            <a:chExt cx="2533571" cy="16788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5870" y="1856839"/>
              <a:ext cx="2533571" cy="1667291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10655688" y="3192650"/>
              <a:ext cx="425003" cy="34304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07943" y="3495932"/>
            <a:ext cx="2519631" cy="1829732"/>
            <a:chOff x="4407943" y="3495932"/>
            <a:chExt cx="2519631" cy="18297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943" y="3495932"/>
              <a:ext cx="2519631" cy="1829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/>
            <p:cNvSpPr/>
            <p:nvPr/>
          </p:nvSpPr>
          <p:spPr>
            <a:xfrm>
              <a:off x="5638074" y="4839983"/>
              <a:ext cx="425003" cy="34304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40351" y="3527021"/>
            <a:ext cx="2531718" cy="1679955"/>
            <a:chOff x="6940351" y="3527021"/>
            <a:chExt cx="2531718" cy="16799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351" y="3527021"/>
              <a:ext cx="2531718" cy="1676400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8029062" y="4863927"/>
              <a:ext cx="425003" cy="34304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453093" y="3524131"/>
            <a:ext cx="2546348" cy="1679290"/>
            <a:chOff x="9453093" y="3524131"/>
            <a:chExt cx="2546348" cy="16792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093" y="3524131"/>
              <a:ext cx="2546348" cy="1679290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10655688" y="4851048"/>
              <a:ext cx="425003" cy="34304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97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3583420" y="3090637"/>
            <a:ext cx="541129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</p:txBody>
      </p:sp>
    </p:spTree>
    <p:extLst>
      <p:ext uri="{BB962C8B-B14F-4D97-AF65-F5344CB8AC3E}">
        <p14:creationId xmlns:p14="http://schemas.microsoft.com/office/powerpoint/2010/main" val="6109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196497" y="152592"/>
            <a:ext cx="5007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04" y="1960070"/>
            <a:ext cx="4572000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8961" y="1147167"/>
            <a:ext cx="4370107" cy="5878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VÒNG 1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chuyên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5973" y="840873"/>
            <a:ext cx="1778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97215" y="1294895"/>
            <a:ext cx="5089198" cy="755325"/>
            <a:chOff x="5897215" y="1603991"/>
            <a:chExt cx="5089198" cy="755325"/>
          </a:xfrm>
        </p:grpSpPr>
        <p:sp>
          <p:nvSpPr>
            <p:cNvPr id="12" name="Rectangle 11"/>
            <p:cNvSpPr/>
            <p:nvPr/>
          </p:nvSpPr>
          <p:spPr>
            <a:xfrm>
              <a:off x="6643557" y="1614592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(SGK/26)</a:t>
              </a:r>
            </a:p>
          </p:txBody>
        </p:sp>
        <p:sp>
          <p:nvSpPr>
            <p:cNvPr id="18" name="流程图: 多文档 49"/>
            <p:cNvSpPr/>
            <p:nvPr/>
          </p:nvSpPr>
          <p:spPr>
            <a:xfrm>
              <a:off x="5897215" y="1603991"/>
              <a:ext cx="707621" cy="755325"/>
            </a:xfrm>
            <a:prstGeom prst="flowChartMultidocumen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19719" y="2085439"/>
            <a:ext cx="6058638" cy="755325"/>
            <a:chOff x="5919719" y="2601934"/>
            <a:chExt cx="6058638" cy="755325"/>
          </a:xfrm>
        </p:grpSpPr>
        <p:sp>
          <p:nvSpPr>
            <p:cNvPr id="16" name="流程图: 多文档 50"/>
            <p:cNvSpPr/>
            <p:nvPr/>
          </p:nvSpPr>
          <p:spPr>
            <a:xfrm>
              <a:off x="5919719" y="2601934"/>
              <a:ext cx="707621" cy="755325"/>
            </a:xfrm>
            <a:prstGeom prst="flowChartMultidocumen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04835" y="2612873"/>
              <a:ext cx="53735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– VB1 (SGK/26)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10187" y="2979696"/>
            <a:ext cx="5050477" cy="755325"/>
            <a:chOff x="5897214" y="3559789"/>
            <a:chExt cx="5050477" cy="755325"/>
          </a:xfrm>
        </p:grpSpPr>
        <p:sp>
          <p:nvSpPr>
            <p:cNvPr id="17" name="流程图: 多文档 48"/>
            <p:cNvSpPr/>
            <p:nvPr/>
          </p:nvSpPr>
          <p:spPr>
            <a:xfrm>
              <a:off x="5897214" y="3559789"/>
              <a:ext cx="707621" cy="755325"/>
            </a:xfrm>
            <a:prstGeom prst="flowChartMultidocumen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04835" y="3601359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(SGK/26)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32691" y="3870109"/>
            <a:ext cx="5027973" cy="755325"/>
            <a:chOff x="5919718" y="4542299"/>
            <a:chExt cx="5027973" cy="755325"/>
          </a:xfrm>
        </p:grpSpPr>
        <p:sp>
          <p:nvSpPr>
            <p:cNvPr id="15" name="流程图: 多文档 49"/>
            <p:cNvSpPr/>
            <p:nvPr/>
          </p:nvSpPr>
          <p:spPr>
            <a:xfrm>
              <a:off x="5919718" y="4542299"/>
              <a:ext cx="707621" cy="755325"/>
            </a:xfrm>
            <a:prstGeom prst="flowChartMultidocumen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04835" y="4592225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 (SGK/26)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97215" y="4724489"/>
            <a:ext cx="5037504" cy="764066"/>
            <a:chOff x="5910187" y="5436556"/>
            <a:chExt cx="5037504" cy="764066"/>
          </a:xfrm>
        </p:grpSpPr>
        <p:sp>
          <p:nvSpPr>
            <p:cNvPr id="14" name="流程图: 多文档 48"/>
            <p:cNvSpPr/>
            <p:nvPr/>
          </p:nvSpPr>
          <p:spPr>
            <a:xfrm>
              <a:off x="5910187" y="5445297"/>
              <a:ext cx="707621" cy="755325"/>
            </a:xfrm>
            <a:prstGeom prst="flowChartMultidocumen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04835" y="5436556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(SGK/26)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97215" y="5577001"/>
            <a:ext cx="5027972" cy="755325"/>
            <a:chOff x="5919719" y="2601934"/>
            <a:chExt cx="5027972" cy="755325"/>
          </a:xfrm>
        </p:grpSpPr>
        <p:sp>
          <p:nvSpPr>
            <p:cNvPr id="29" name="流程图: 多文档 50"/>
            <p:cNvSpPr/>
            <p:nvPr/>
          </p:nvSpPr>
          <p:spPr>
            <a:xfrm>
              <a:off x="5919719" y="2601934"/>
              <a:ext cx="707621" cy="755325"/>
            </a:xfrm>
            <a:prstGeom prst="flowChartMultidocumen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04835" y="2612873"/>
              <a:ext cx="4342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 (SGK/26)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758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1641" y="0"/>
            <a:ext cx="121920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04" y="1924611"/>
            <a:ext cx="4572000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8961" y="1111708"/>
            <a:ext cx="4390946" cy="5878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VÒNG 2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ghép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5973" y="805414"/>
            <a:ext cx="1778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92469" y="1329642"/>
            <a:ext cx="5778821" cy="1907163"/>
            <a:chOff x="5992469" y="1674197"/>
            <a:chExt cx="4794747" cy="1907163"/>
          </a:xfrm>
        </p:grpSpPr>
        <p:grpSp>
          <p:nvGrpSpPr>
            <p:cNvPr id="32" name="Group 6"/>
            <p:cNvGrpSpPr/>
            <p:nvPr/>
          </p:nvGrpSpPr>
          <p:grpSpPr>
            <a:xfrm>
              <a:off x="5992469" y="1674197"/>
              <a:ext cx="1147575" cy="1907163"/>
              <a:chOff x="4000460" y="1448780"/>
              <a:chExt cx="1530100" cy="2542884"/>
            </a:xfrm>
          </p:grpSpPr>
          <p:grpSp>
            <p:nvGrpSpPr>
              <p:cNvPr id="33" name="Group 33"/>
              <p:cNvGrpSpPr/>
              <p:nvPr/>
            </p:nvGrpSpPr>
            <p:grpSpPr>
              <a:xfrm>
                <a:off x="4000460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37" name="Arrow: Notched Right 36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b="1" dirty="0">
                      <a:latin typeface="inpin heiti" charset="-122"/>
                    </a:endParaRPr>
                  </a:p>
                </p:txBody>
              </p:sp>
              <p:sp>
                <p:nvSpPr>
                  <p:cNvPr id="38" name="Arrow: Notched Right 37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b="1" dirty="0">
                      <a:latin typeface="inpin heiti" charset="-122"/>
                    </a:endParaRPr>
                  </a:p>
                </p:txBody>
              </p:sp>
            </p:grpSp>
            <p:sp>
              <p:nvSpPr>
                <p:cNvPr id="36" name="Oval 35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b="1" dirty="0">
                    <a:latin typeface="inpin heiti" charset="-122"/>
                  </a:endParaRPr>
                </a:p>
              </p:txBody>
            </p:sp>
          </p:grpSp>
          <p:sp>
            <p:nvSpPr>
              <p:cNvPr id="34" name="Freeform: Shape 77"/>
              <p:cNvSpPr>
                <a:spLocks noChangeAspect="1"/>
              </p:cNvSpPr>
              <p:nvPr/>
            </p:nvSpPr>
            <p:spPr bwMode="auto">
              <a:xfrm>
                <a:off x="4379949" y="1838162"/>
                <a:ext cx="771123" cy="771123"/>
              </a:xfrm>
              <a:custGeom>
                <a:avLst/>
                <a:gdLst/>
                <a:ahLst/>
                <a:cxnLst>
                  <a:cxn ang="0">
                    <a:pos x="68" y="34"/>
                  </a:cxn>
                  <a:cxn ang="0">
                    <a:pos x="34" y="68"/>
                  </a:cxn>
                  <a:cxn ang="0">
                    <a:pos x="0" y="34"/>
                  </a:cxn>
                  <a:cxn ang="0">
                    <a:pos x="34" y="0"/>
                  </a:cxn>
                  <a:cxn ang="0">
                    <a:pos x="68" y="34"/>
                  </a:cxn>
                  <a:cxn ang="0">
                    <a:pos x="66" y="34"/>
                  </a:cxn>
                  <a:cxn ang="0">
                    <a:pos x="34" y="1"/>
                  </a:cxn>
                  <a:cxn ang="0">
                    <a:pos x="1" y="34"/>
                  </a:cxn>
                  <a:cxn ang="0">
                    <a:pos x="34" y="66"/>
                  </a:cxn>
                  <a:cxn ang="0">
                    <a:pos x="66" y="34"/>
                  </a:cxn>
                  <a:cxn ang="0">
                    <a:pos x="7" y="22"/>
                  </a:cxn>
                  <a:cxn ang="0">
                    <a:pos x="21" y="60"/>
                  </a:cxn>
                  <a:cxn ang="0">
                    <a:pos x="5" y="34"/>
                  </a:cxn>
                  <a:cxn ang="0">
                    <a:pos x="7" y="22"/>
                  </a:cxn>
                  <a:cxn ang="0">
                    <a:pos x="51" y="42"/>
                  </a:cxn>
                  <a:cxn ang="0">
                    <a:pos x="48" y="51"/>
                  </a:cxn>
                  <a:cxn ang="0">
                    <a:pos x="38" y="20"/>
                  </a:cxn>
                  <a:cxn ang="0">
                    <a:pos x="41" y="20"/>
                  </a:cxn>
                  <a:cxn ang="0">
                    <a:pos x="41" y="17"/>
                  </a:cxn>
                  <a:cxn ang="0">
                    <a:pos x="33" y="18"/>
                  </a:cxn>
                  <a:cxn ang="0">
                    <a:pos x="25" y="17"/>
                  </a:cxn>
                  <a:cxn ang="0">
                    <a:pos x="25" y="20"/>
                  </a:cxn>
                  <a:cxn ang="0">
                    <a:pos x="28" y="20"/>
                  </a:cxn>
                  <a:cxn ang="0">
                    <a:pos x="33" y="32"/>
                  </a:cxn>
                  <a:cxn ang="0">
                    <a:pos x="27" y="52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19" y="17"/>
                  </a:cxn>
                  <a:cxn ang="0">
                    <a:pos x="11" y="18"/>
                  </a:cxn>
                  <a:cxn ang="0">
                    <a:pos x="9" y="18"/>
                  </a:cxn>
                  <a:cxn ang="0">
                    <a:pos x="34" y="5"/>
                  </a:cxn>
                  <a:cxn ang="0">
                    <a:pos x="53" y="12"/>
                  </a:cxn>
                  <a:cxn ang="0">
                    <a:pos x="53" y="12"/>
                  </a:cxn>
                  <a:cxn ang="0">
                    <a:pos x="48" y="17"/>
                  </a:cxn>
                  <a:cxn ang="0">
                    <a:pos x="51" y="24"/>
                  </a:cxn>
                  <a:cxn ang="0">
                    <a:pos x="53" y="32"/>
                  </a:cxn>
                  <a:cxn ang="0">
                    <a:pos x="51" y="42"/>
                  </a:cxn>
                  <a:cxn ang="0">
                    <a:pos x="43" y="61"/>
                  </a:cxn>
                  <a:cxn ang="0">
                    <a:pos x="43" y="61"/>
                  </a:cxn>
                  <a:cxn ang="0">
                    <a:pos x="34" y="63"/>
                  </a:cxn>
                  <a:cxn ang="0">
                    <a:pos x="26" y="62"/>
                  </a:cxn>
                  <a:cxn ang="0">
                    <a:pos x="34" y="36"/>
                  </a:cxn>
                  <a:cxn ang="0">
                    <a:pos x="43" y="61"/>
                  </a:cxn>
                  <a:cxn ang="0">
                    <a:pos x="63" y="34"/>
                  </a:cxn>
                  <a:cxn ang="0">
                    <a:pos x="48" y="59"/>
                  </a:cxn>
                  <a:cxn ang="0">
                    <a:pos x="57" y="33"/>
                  </a:cxn>
                  <a:cxn ang="0">
                    <a:pos x="60" y="23"/>
                  </a:cxn>
                  <a:cxn ang="0">
                    <a:pos x="59" y="20"/>
                  </a:cxn>
                  <a:cxn ang="0">
                    <a:pos x="63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cubicBezTo>
                      <a:pt x="68" y="52"/>
                      <a:pt x="53" y="68"/>
                      <a:pt x="34" y="68"/>
                    </a:cubicBezTo>
                    <a:cubicBezTo>
                      <a:pt x="15" y="68"/>
                      <a:pt x="0" y="52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3" y="0"/>
                      <a:pt x="68" y="15"/>
                      <a:pt x="68" y="34"/>
                    </a:cubicBezTo>
                    <a:close/>
                    <a:moveTo>
                      <a:pt x="66" y="34"/>
                    </a:moveTo>
                    <a:cubicBezTo>
                      <a:pt x="66" y="16"/>
                      <a:pt x="52" y="1"/>
                      <a:pt x="34" y="1"/>
                    </a:cubicBezTo>
                    <a:cubicBezTo>
                      <a:pt x="16" y="1"/>
                      <a:pt x="1" y="16"/>
                      <a:pt x="1" y="34"/>
                    </a:cubicBezTo>
                    <a:cubicBezTo>
                      <a:pt x="1" y="52"/>
                      <a:pt x="16" y="66"/>
                      <a:pt x="34" y="66"/>
                    </a:cubicBezTo>
                    <a:cubicBezTo>
                      <a:pt x="52" y="66"/>
                      <a:pt x="66" y="52"/>
                      <a:pt x="66" y="34"/>
                    </a:cubicBezTo>
                    <a:close/>
                    <a:moveTo>
                      <a:pt x="7" y="22"/>
                    </a:moveTo>
                    <a:cubicBezTo>
                      <a:pt x="21" y="60"/>
                      <a:pt x="21" y="60"/>
                      <a:pt x="21" y="60"/>
                    </a:cubicBezTo>
                    <a:cubicBezTo>
                      <a:pt x="11" y="55"/>
                      <a:pt x="5" y="45"/>
                      <a:pt x="5" y="34"/>
                    </a:cubicBezTo>
                    <a:cubicBezTo>
                      <a:pt x="5" y="29"/>
                      <a:pt x="5" y="25"/>
                      <a:pt x="7" y="22"/>
                    </a:cubicBezTo>
                    <a:close/>
                    <a:moveTo>
                      <a:pt x="51" y="42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40" y="20"/>
                      <a:pt x="41" y="20"/>
                    </a:cubicBezTo>
                    <a:cubicBezTo>
                      <a:pt x="43" y="20"/>
                      <a:pt x="43" y="17"/>
                      <a:pt x="41" y="17"/>
                    </a:cubicBezTo>
                    <a:cubicBezTo>
                      <a:pt x="36" y="18"/>
                      <a:pt x="33" y="18"/>
                      <a:pt x="33" y="18"/>
                    </a:cubicBezTo>
                    <a:cubicBezTo>
                      <a:pt x="33" y="18"/>
                      <a:pt x="30" y="18"/>
                      <a:pt x="25" y="17"/>
                    </a:cubicBezTo>
                    <a:cubicBezTo>
                      <a:pt x="24" y="17"/>
                      <a:pt x="24" y="20"/>
                      <a:pt x="25" y="20"/>
                    </a:cubicBezTo>
                    <a:cubicBezTo>
                      <a:pt x="27" y="20"/>
                      <a:pt x="28" y="20"/>
                      <a:pt x="28" y="20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8" y="20"/>
                      <a:pt x="19" y="20"/>
                    </a:cubicBezTo>
                    <a:cubicBezTo>
                      <a:pt x="21" y="20"/>
                      <a:pt x="21" y="17"/>
                      <a:pt x="19" y="17"/>
                    </a:cubicBezTo>
                    <a:cubicBezTo>
                      <a:pt x="14" y="18"/>
                      <a:pt x="11" y="18"/>
                      <a:pt x="11" y="18"/>
                    </a:cubicBezTo>
                    <a:cubicBezTo>
                      <a:pt x="11" y="18"/>
                      <a:pt x="10" y="18"/>
                      <a:pt x="9" y="18"/>
                    </a:cubicBezTo>
                    <a:cubicBezTo>
                      <a:pt x="15" y="10"/>
                      <a:pt x="24" y="5"/>
                      <a:pt x="34" y="5"/>
                    </a:cubicBezTo>
                    <a:cubicBezTo>
                      <a:pt x="41" y="5"/>
                      <a:pt x="48" y="7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0" y="12"/>
                      <a:pt x="48" y="15"/>
                      <a:pt x="48" y="17"/>
                    </a:cubicBezTo>
                    <a:cubicBezTo>
                      <a:pt x="48" y="20"/>
                      <a:pt x="50" y="22"/>
                      <a:pt x="51" y="24"/>
                    </a:cubicBezTo>
                    <a:cubicBezTo>
                      <a:pt x="52" y="26"/>
                      <a:pt x="53" y="29"/>
                      <a:pt x="53" y="32"/>
                    </a:cubicBezTo>
                    <a:cubicBezTo>
                      <a:pt x="53" y="35"/>
                      <a:pt x="52" y="38"/>
                      <a:pt x="51" y="42"/>
                    </a:cubicBezTo>
                    <a:close/>
                    <a:moveTo>
                      <a:pt x="43" y="61"/>
                    </a:moveTo>
                    <a:cubicBezTo>
                      <a:pt x="43" y="61"/>
                      <a:pt x="43" y="61"/>
                      <a:pt x="43" y="61"/>
                    </a:cubicBezTo>
                    <a:cubicBezTo>
                      <a:pt x="40" y="62"/>
                      <a:pt x="37" y="63"/>
                      <a:pt x="34" y="63"/>
                    </a:cubicBezTo>
                    <a:cubicBezTo>
                      <a:pt x="31" y="63"/>
                      <a:pt x="28" y="62"/>
                      <a:pt x="26" y="62"/>
                    </a:cubicBezTo>
                    <a:cubicBezTo>
                      <a:pt x="34" y="36"/>
                      <a:pt x="34" y="36"/>
                      <a:pt x="34" y="36"/>
                    </a:cubicBezTo>
                    <a:lnTo>
                      <a:pt x="43" y="61"/>
                    </a:lnTo>
                    <a:close/>
                    <a:moveTo>
                      <a:pt x="63" y="34"/>
                    </a:moveTo>
                    <a:cubicBezTo>
                      <a:pt x="63" y="44"/>
                      <a:pt x="57" y="54"/>
                      <a:pt x="48" y="59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9" y="29"/>
                      <a:pt x="60" y="26"/>
                      <a:pt x="60" y="23"/>
                    </a:cubicBezTo>
                    <a:cubicBezTo>
                      <a:pt x="60" y="22"/>
                      <a:pt x="60" y="21"/>
                      <a:pt x="59" y="20"/>
                    </a:cubicBezTo>
                    <a:cubicBezTo>
                      <a:pt x="62" y="24"/>
                      <a:pt x="63" y="29"/>
                      <a:pt x="63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1" dirty="0">
                  <a:latin typeface="inpin heiti" charset="-122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179137" y="2106962"/>
              <a:ext cx="36080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34359" y="3560177"/>
            <a:ext cx="5583085" cy="1907163"/>
            <a:chOff x="6034359" y="3904732"/>
            <a:chExt cx="5210243" cy="1907163"/>
          </a:xfrm>
        </p:grpSpPr>
        <p:grpSp>
          <p:nvGrpSpPr>
            <p:cNvPr id="25" name="Group 5"/>
            <p:cNvGrpSpPr/>
            <p:nvPr/>
          </p:nvGrpSpPr>
          <p:grpSpPr>
            <a:xfrm>
              <a:off x="6034359" y="3904732"/>
              <a:ext cx="1147575" cy="1907163"/>
              <a:chOff x="1339482" y="1448780"/>
              <a:chExt cx="1530100" cy="2542884"/>
            </a:xfrm>
          </p:grpSpPr>
          <p:grpSp>
            <p:nvGrpSpPr>
              <p:cNvPr id="26" name="Group 24"/>
              <p:cNvGrpSpPr/>
              <p:nvPr/>
            </p:nvGrpSpPr>
            <p:grpSpPr>
              <a:xfrm>
                <a:off x="1339482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28" name="Group 25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30" name="Arrow: Notched Right 27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1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b="1" dirty="0">
                      <a:latin typeface="inpin heiti" charset="-122"/>
                    </a:endParaRPr>
                  </a:p>
                </p:txBody>
              </p:sp>
              <p:sp>
                <p:nvSpPr>
                  <p:cNvPr id="31" name="Arrow: Notched Right 28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1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b="1" dirty="0">
                      <a:latin typeface="inpin heiti" charset="-122"/>
                    </a:endParaRPr>
                  </a:p>
                </p:txBody>
              </p:sp>
            </p:grpSp>
            <p:sp>
              <p:nvSpPr>
                <p:cNvPr id="29" name="Oval 26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b="1" dirty="0">
                    <a:latin typeface="inpin heiti" charset="-122"/>
                  </a:endParaRPr>
                </a:p>
              </p:txBody>
            </p:sp>
          </p:grpSp>
          <p:sp>
            <p:nvSpPr>
              <p:cNvPr id="27" name="Freeform: Shape 32"/>
              <p:cNvSpPr>
                <a:spLocks/>
              </p:cNvSpPr>
              <p:nvPr/>
            </p:nvSpPr>
            <p:spPr bwMode="auto">
              <a:xfrm>
                <a:off x="1700754" y="1877630"/>
                <a:ext cx="807557" cy="692188"/>
              </a:xfrm>
              <a:custGeom>
                <a:avLst/>
                <a:gdLst/>
                <a:ahLst/>
                <a:cxnLst>
                  <a:cxn ang="0">
                    <a:pos x="68" y="30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20" y="9"/>
                  </a:cxn>
                  <a:cxn ang="0">
                    <a:pos x="20" y="3"/>
                  </a:cxn>
                  <a:cxn ang="0">
                    <a:pos x="24" y="0"/>
                  </a:cxn>
                  <a:cxn ang="0">
                    <a:pos x="45" y="0"/>
                  </a:cxn>
                  <a:cxn ang="0">
                    <a:pos x="49" y="3"/>
                  </a:cxn>
                  <a:cxn ang="0">
                    <a:pos x="49" y="9"/>
                  </a:cxn>
                  <a:cxn ang="0">
                    <a:pos x="62" y="9"/>
                  </a:cxn>
                  <a:cxn ang="0">
                    <a:pos x="68" y="15"/>
                  </a:cxn>
                  <a:cxn ang="0">
                    <a:pos x="68" y="30"/>
                  </a:cxn>
                  <a:cxn ang="0">
                    <a:pos x="68" y="52"/>
                  </a:cxn>
                  <a:cxn ang="0">
                    <a:pos x="62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34"/>
                  </a:cxn>
                  <a:cxn ang="0">
                    <a:pos x="26" y="34"/>
                  </a:cxn>
                  <a:cxn ang="0">
                    <a:pos x="26" y="40"/>
                  </a:cxn>
                  <a:cxn ang="0">
                    <a:pos x="28" y="42"/>
                  </a:cxn>
                  <a:cxn ang="0">
                    <a:pos x="41" y="42"/>
                  </a:cxn>
                  <a:cxn ang="0">
                    <a:pos x="43" y="40"/>
                  </a:cxn>
                  <a:cxn ang="0">
                    <a:pos x="43" y="34"/>
                  </a:cxn>
                  <a:cxn ang="0">
                    <a:pos x="68" y="34"/>
                  </a:cxn>
                  <a:cxn ang="0">
                    <a:pos x="68" y="52"/>
                  </a:cxn>
                  <a:cxn ang="0">
                    <a:pos x="44" y="9"/>
                  </a:cxn>
                  <a:cxn ang="0">
                    <a:pos x="44" y="5"/>
                  </a:cxn>
                  <a:cxn ang="0">
                    <a:pos x="25" y="5"/>
                  </a:cxn>
                  <a:cxn ang="0">
                    <a:pos x="25" y="9"/>
                  </a:cxn>
                  <a:cxn ang="0">
                    <a:pos x="44" y="9"/>
                  </a:cxn>
                  <a:cxn ang="0">
                    <a:pos x="39" y="39"/>
                  </a:cxn>
                  <a:cxn ang="0">
                    <a:pos x="30" y="39"/>
                  </a:cxn>
                  <a:cxn ang="0">
                    <a:pos x="30" y="34"/>
                  </a:cxn>
                  <a:cxn ang="0">
                    <a:pos x="39" y="34"/>
                  </a:cxn>
                  <a:cxn ang="0">
                    <a:pos x="39" y="39"/>
                  </a:cxn>
                </a:cxnLst>
                <a:rect l="0" t="0" r="r" b="b"/>
                <a:pathLst>
                  <a:path w="68" h="58">
                    <a:moveTo>
                      <a:pt x="68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3" y="9"/>
                      <a:pt x="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22" y="0"/>
                      <a:pt x="2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6" y="9"/>
                      <a:pt x="68" y="12"/>
                      <a:pt x="68" y="15"/>
                    </a:cubicBezTo>
                    <a:lnTo>
                      <a:pt x="68" y="30"/>
                    </a:lnTo>
                    <a:close/>
                    <a:moveTo>
                      <a:pt x="68" y="52"/>
                    </a:moveTo>
                    <a:cubicBezTo>
                      <a:pt x="68" y="55"/>
                      <a:pt x="66" y="58"/>
                      <a:pt x="62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1"/>
                      <a:pt x="27" y="42"/>
                      <a:pt x="28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2" y="42"/>
                      <a:pt x="43" y="41"/>
                      <a:pt x="43" y="40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8" y="34"/>
                      <a:pt x="68" y="34"/>
                      <a:pt x="68" y="34"/>
                    </a:cubicBezTo>
                    <a:lnTo>
                      <a:pt x="68" y="52"/>
                    </a:lnTo>
                    <a:close/>
                    <a:moveTo>
                      <a:pt x="44" y="9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44" y="9"/>
                    </a:lnTo>
                    <a:close/>
                    <a:moveTo>
                      <a:pt x="39" y="39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9" y="34"/>
                      <a:pt x="39" y="34"/>
                      <a:pt x="39" y="34"/>
                    </a:cubicBezTo>
                    <a:lnTo>
                      <a:pt x="39" y="3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1" dirty="0">
                  <a:latin typeface="inpin heiti" charset="-122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7226664" y="4077985"/>
              <a:ext cx="40179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quát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endPara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293872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1. </a:t>
            </a:r>
          </a:p>
          <a:p>
            <a:pPr algn="just"/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9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842873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VBNL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Block Arc 3"/>
          <p:cNvSpPr/>
          <p:nvPr/>
        </p:nvSpPr>
        <p:spPr>
          <a:xfrm>
            <a:off x="-6137079" y="0"/>
            <a:ext cx="7660832" cy="7704762"/>
          </a:xfrm>
          <a:prstGeom prst="blockArc">
            <a:avLst>
              <a:gd name="adj1" fmla="val 18900000"/>
              <a:gd name="adj2" fmla="val 2700000"/>
              <a:gd name="adj3" fmla="val 337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1570266" y="1796717"/>
            <a:ext cx="9764484" cy="1049347"/>
          </a:xfrm>
          <a:custGeom>
            <a:avLst/>
            <a:gdLst>
              <a:gd name="connsiteX0" fmla="*/ 0 w 7400664"/>
              <a:gd name="connsiteY0" fmla="*/ 0 h 953257"/>
              <a:gd name="connsiteX1" fmla="*/ 7400664 w 7400664"/>
              <a:gd name="connsiteY1" fmla="*/ 0 h 953257"/>
              <a:gd name="connsiteX2" fmla="*/ 7400664 w 7400664"/>
              <a:gd name="connsiteY2" fmla="*/ 953257 h 953257"/>
              <a:gd name="connsiteX3" fmla="*/ 0 w 7400664"/>
              <a:gd name="connsiteY3" fmla="*/ 953257 h 953257"/>
              <a:gd name="connsiteX4" fmla="*/ 0 w 7400664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0664" h="953257">
                <a:moveTo>
                  <a:pt x="0" y="0"/>
                </a:moveTo>
                <a:lnTo>
                  <a:pt x="7400664" y="0"/>
                </a:lnTo>
                <a:lnTo>
                  <a:pt x="7400664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Freeform 7"/>
          <p:cNvSpPr/>
          <p:nvPr/>
        </p:nvSpPr>
        <p:spPr>
          <a:xfrm>
            <a:off x="1523753" y="3160436"/>
            <a:ext cx="9764484" cy="1500922"/>
          </a:xfrm>
          <a:custGeom>
            <a:avLst/>
            <a:gdLst>
              <a:gd name="connsiteX0" fmla="*/ 0 w 7054155"/>
              <a:gd name="connsiteY0" fmla="*/ 0 h 953257"/>
              <a:gd name="connsiteX1" fmla="*/ 7054155 w 7054155"/>
              <a:gd name="connsiteY1" fmla="*/ 0 h 953257"/>
              <a:gd name="connsiteX2" fmla="*/ 7054155 w 7054155"/>
              <a:gd name="connsiteY2" fmla="*/ 953257 h 953257"/>
              <a:gd name="connsiteX3" fmla="*/ 0 w 7054155"/>
              <a:gd name="connsiteY3" fmla="*/ 953257 h 953257"/>
              <a:gd name="connsiteX4" fmla="*/ 0 w 7054155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4155" h="953257">
                <a:moveTo>
                  <a:pt x="0" y="0"/>
                </a:moveTo>
                <a:lnTo>
                  <a:pt x="7054155" y="0"/>
                </a:lnTo>
                <a:lnTo>
                  <a:pt x="7054155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reeform 9"/>
          <p:cNvSpPr/>
          <p:nvPr/>
        </p:nvSpPr>
        <p:spPr>
          <a:xfrm>
            <a:off x="1493280" y="4876799"/>
            <a:ext cx="9918455" cy="946045"/>
          </a:xfrm>
          <a:custGeom>
            <a:avLst/>
            <a:gdLst>
              <a:gd name="connsiteX0" fmla="*/ 0 w 7400664"/>
              <a:gd name="connsiteY0" fmla="*/ 0 h 953257"/>
              <a:gd name="connsiteX1" fmla="*/ 7400664 w 7400664"/>
              <a:gd name="connsiteY1" fmla="*/ 0 h 953257"/>
              <a:gd name="connsiteX2" fmla="*/ 7400664 w 7400664"/>
              <a:gd name="connsiteY2" fmla="*/ 953257 h 953257"/>
              <a:gd name="connsiteX3" fmla="*/ 0 w 7400664"/>
              <a:gd name="connsiteY3" fmla="*/ 953257 h 953257"/>
              <a:gd name="connsiteX4" fmla="*/ 0 w 7400664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0664" h="953257">
                <a:moveTo>
                  <a:pt x="0" y="0"/>
                </a:moveTo>
                <a:lnTo>
                  <a:pt x="7400664" y="0"/>
                </a:lnTo>
                <a:lnTo>
                  <a:pt x="7400664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lvl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AutoShape 2" descr="Cách làm bài nghị luận về một hiện tượng đời sống chỉ 200 từ ăn chọn điể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1586877"/>
            <a:ext cx="1560970" cy="1463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989" y="3020848"/>
            <a:ext cx="1608860" cy="1764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173" y="4771877"/>
            <a:ext cx="1558675" cy="1228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4908731" y="174558"/>
            <a:ext cx="1737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1. 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2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2084</Words>
  <Application>Microsoft Office PowerPoint</Application>
  <PresentationFormat>Widescreen</PresentationFormat>
  <Paragraphs>220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等线</vt:lpstr>
      <vt:lpstr>等线 Light</vt:lpstr>
      <vt:lpstr>MS Mincho</vt:lpstr>
      <vt:lpstr>Arial</vt:lpstr>
      <vt:lpstr>Calibri</vt:lpstr>
      <vt:lpstr>Calibri Light</vt:lpstr>
      <vt:lpstr>inpin heiti</vt:lpstr>
      <vt:lpstr>Times New Roman</vt:lpstr>
      <vt:lpstr>字魂27号-布丁体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VAN</cp:lastModifiedBy>
  <cp:revision>18</cp:revision>
  <dcterms:created xsi:type="dcterms:W3CDTF">2022-06-27T07:49:17Z</dcterms:created>
  <dcterms:modified xsi:type="dcterms:W3CDTF">2023-02-01T02:56:22Z</dcterms:modified>
</cp:coreProperties>
</file>